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Κάντε κλικ εδώ για την επεξεργασία της μορφής του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22/4/2018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0DD7C7E-CFF5-4473-B1A2-E5EA69309BE3}" type="slidenum">
              <a:rPr lang="el-GR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Κάντε κλικ εδώ για την επεξεργασία της μορφής του κειμένου του τίτλουClick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3200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l-GR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l-GR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l-GR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l-GR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22/4/2018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8BE10D5-ACBD-4ABE-947B-75529FEDDFDE}" type="slidenum">
              <a:rPr lang="el-GR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Κάντε κλικ εδώ για την επεξεργασία της μορφής του κειμένου του τίτλουClick to edit Master title style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Calibri"/>
              </a:rPr>
              <a:t>22/4/2018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45E2E0D-D28C-4D23-9204-FF9E66427062}" type="slidenum">
              <a:rPr lang="el-GR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67640" y="3132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5400" b="1">
                <a:solidFill>
                  <a:srgbClr val="000000"/>
                </a:solidFill>
                <a:latin typeface="Arial"/>
              </a:rPr>
              <a:t>ASKLEPIUS
</a:t>
            </a:r>
            <a:endParaRPr/>
          </a:p>
        </p:txBody>
      </p:sp>
      <p:pic>
        <p:nvPicPr>
          <p:cNvPr id="11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124640"/>
            <a:ext cx="8496720" cy="540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23640" y="256500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Asklepius contribution to Medicine has made him been recognized so far, as its founder.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39640" y="1440000"/>
            <a:ext cx="8362800" cy="2627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One of the therapies of the Asclepius was the incorporation. The patient came into contact with the god through his dreams and when he awoke he had healed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67640" y="936000"/>
            <a:ext cx="8229240" cy="269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Asclepius also believed that the water and other natural elements were very beneficial for the human body so they were the main ingredients of his therapies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95640" y="260640"/>
            <a:ext cx="8301240" cy="58010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4000" b="1">
                <a:solidFill>
                  <a:srgbClr val="000000"/>
                </a:solidFill>
                <a:latin typeface="Arial"/>
              </a:rPr>
              <a:t>Asclepius</a:t>
            </a:r>
            <a:r>
              <a:rPr lang="el-GR" sz="4000">
                <a:solidFill>
                  <a:srgbClr val="000000"/>
                </a:solidFill>
                <a:latin typeface="Arial"/>
              </a:rPr>
              <a:t> was a Hero and theGod of medicine in ancient Greek religion and mythology. He represents the healing aspect of the medical arts.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899640" y="2853000"/>
            <a:ext cx="7704360" cy="369000"/>
          </a:xfrm>
          <a:prstGeom prst="rect">
            <a:avLst/>
          </a:prstGeom>
        </p:spPr>
      </p:sp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20000" y="2834640"/>
            <a:ext cx="1904760" cy="361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67640" y="476640"/>
            <a:ext cx="8229240" cy="564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20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4000">
                <a:solidFill>
                  <a:srgbClr val="000000"/>
                </a:solidFill>
                <a:latin typeface="Arial"/>
              </a:rPr>
              <a:t>He was associated with the Roman/Etruscan god and the Egyptian Imhotep. He was one of Apollo's sons, sharing with Apollo the epithet </a:t>
            </a:r>
            <a:r>
              <a:rPr lang="el-GR" sz="4000" i="1">
                <a:solidFill>
                  <a:srgbClr val="000000"/>
                </a:solidFill>
                <a:latin typeface="Arial"/>
              </a:rPr>
              <a:t>Paean</a:t>
            </a:r>
            <a:r>
              <a:rPr lang="el-GR" sz="4000">
                <a:solidFill>
                  <a:srgbClr val="000000"/>
                </a:solidFill>
                <a:latin typeface="Arial"/>
              </a:rPr>
              <a:t> "the Healer" .</a:t>
            </a:r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000" y="3717000"/>
            <a:ext cx="1994760" cy="26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11640" y="2853000"/>
            <a:ext cx="821880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EDUCATION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5400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21200" y="908640"/>
            <a:ext cx="8229240" cy="2188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600">
                <a:solidFill>
                  <a:srgbClr val="000000"/>
                </a:solidFill>
                <a:latin typeface="Arial"/>
              </a:rPr>
              <a:t>Apollo carried the baby to the centaur Chiron who raised Asclepius and instructed him in the art of medicine</a:t>
            </a:r>
            <a:r>
              <a:rPr lang="el-GR" sz="3200">
                <a:solidFill>
                  <a:srgbClr val="000000"/>
                </a:solidFill>
                <a:latin typeface="Calibri"/>
              </a:rPr>
              <a:t>. </a:t>
            </a:r>
            <a:endParaRPr/>
          </a:p>
        </p:txBody>
      </p:sp>
      <p:pic>
        <p:nvPicPr>
          <p:cNvPr id="12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000" y="2565000"/>
            <a:ext cx="2435760" cy="408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11640" y="292500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SΥMBOL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5640" y="332640"/>
            <a:ext cx="8290800" cy="5793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200">
                <a:solidFill>
                  <a:srgbClr val="000000"/>
                </a:solidFill>
                <a:latin typeface="Arial"/>
              </a:rPr>
              <a:t>The rod of Asclepius, a snake-entwined staff, remains a symbol of medicine today. (Those physicians and attendants who served this god were known as the Therapeutic of Asclepius.)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640" y="2925000"/>
            <a:ext cx="4516920" cy="319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67640" y="18864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3200">
                <a:solidFill>
                  <a:srgbClr val="000000"/>
                </a:solidFill>
                <a:latin typeface="Arial"/>
              </a:rPr>
              <a:t>It is said that in return for some kindness rendered by Asclepius, a snake licked Asclepius’ ears clean and taught him secret knowledge. Asclepius bore a rod wreathed with a snake, which became associated with healing.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240" y="2709000"/>
            <a:ext cx="3048840" cy="408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67640" y="270900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400">
                <a:solidFill>
                  <a:srgbClr val="000000"/>
                </a:solidFill>
                <a:latin typeface="Calibri"/>
              </a:rPr>
              <a:t>ASCLEPIUS AND MEDICINE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Προβολή στην οθόνη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StarSymbol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Χρήστης των Windows</cp:lastModifiedBy>
  <cp:revision>1</cp:revision>
  <dcterms:modified xsi:type="dcterms:W3CDTF">2018-07-04T09:21:31Z</dcterms:modified>
</cp:coreProperties>
</file>