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6" r:id="rId2"/>
    <p:sldId id="304" r:id="rId3"/>
    <p:sldId id="266" r:id="rId4"/>
    <p:sldId id="265" r:id="rId5"/>
    <p:sldId id="267" r:id="rId6"/>
    <p:sldId id="310" r:id="rId7"/>
    <p:sldId id="295" r:id="rId8"/>
    <p:sldId id="296" r:id="rId9"/>
    <p:sldId id="312" r:id="rId10"/>
    <p:sldId id="271" r:id="rId11"/>
    <p:sldId id="270" r:id="rId12"/>
    <p:sldId id="283" r:id="rId13"/>
    <p:sldId id="313" r:id="rId14"/>
    <p:sldId id="260" r:id="rId15"/>
    <p:sldId id="274" r:id="rId16"/>
    <p:sldId id="269" r:id="rId17"/>
    <p:sldId id="273" r:id="rId18"/>
    <p:sldId id="307" r:id="rId19"/>
    <p:sldId id="256" r:id="rId20"/>
    <p:sldId id="261" r:id="rId21"/>
    <p:sldId id="264" r:id="rId22"/>
    <p:sldId id="289" r:id="rId23"/>
    <p:sldId id="286" r:id="rId24"/>
    <p:sldId id="284" r:id="rId25"/>
    <p:sldId id="287" r:id="rId26"/>
    <p:sldId id="291" r:id="rId27"/>
    <p:sldId id="301" r:id="rId28"/>
    <p:sldId id="299" r:id="rId29"/>
    <p:sldId id="298" r:id="rId30"/>
    <p:sldId id="30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35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5B5-15AD-4DC7-A5E6-71ABF4B0B584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0A09-A775-46A7-8108-0DE166A853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0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0A09-A775-46A7-8108-0DE166A853C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4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16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1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49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86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0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49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80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90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43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9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8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1A9E-37F7-4BF9-8044-BE02B807A86D}" type="datetimeFigureOut">
              <a:rPr lang="el-GR" smtClean="0"/>
              <a:t>23/4/2016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ED2B-630E-4C92-A808-B0EF20A9A9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6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1dim-kiatou.kor.sch.gr/images/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913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0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npage.gr/pics/2015/11/1-eycharistoyme-poy-mas-charisate-z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4" y="908720"/>
            <a:ext cx="75070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scomps.fotosearch.com/compc/UNN/UNN883/u1742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40" y="389374"/>
            <a:ext cx="5708756" cy="61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8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atrasevents.gr/imgsrv/f/full/8368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680520" cy="62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3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sahitman.com/wp-content/uploads/article-2131933-00518E8400000258-68_468x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0" y="1700808"/>
            <a:ext cx="7565385" cy="48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7103" y="188640"/>
            <a:ext cx="8147248" cy="14261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Σε ποια εποχή θα θέλατε να ζούσατε;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95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ISEhUSExIVFRUXGRgXFxgYGBsdGhofFxcdGBgVFRcaHSggGB0lHRgXITEhJSktMC4uFx8zODMuNygtLisBCgoKDg0OGxAQGi0mICUyLS0tKy0tLS0tKy8tLS0tLy0vLS0tLS0tLS0tLS0tLS0tLS0tLS0tLS0tLS0tLS0tLf/AABEIALkBEQMBIgACEQEDEQH/xAAcAAABBQEBAQAAAAAAAAAAAAAFAgMEBgcBAAj/xABMEAACAgAEAwUDCgIFCgUFAQABAgMRAAQSIQUxQQYTIlFhMnGBBxQjQlJicpGhsTOCJJKz0fA0NUNTc3STorLBY4OjwuElVMPS8Rb/xAAaAQACAwEBAAAAAAAAAAAAAAACAwABBAUG/8QAMREAAgIBBAEDAwAJBQAAAAAAAQIAAxEEEiExQQUTUSIyYRQVcZGhscHR8CMzQoHx/9oADAMBAAIRAxEAPwC4iIeQ/LDgiHkPyGHAuFquExIEbWIeQ/LDqxDyGFqMOAYkLEQIx5D8sLWMeQwtRhYxJeIgR+gwoL6YUBhQGJLnAuFacdC4UBiS8TgXCcxKsaNI50qilmJ6BRZPwAv4YdUYZ4hklmieFiQsilCVNEahVqT1GJIAJnnF+2GZltYqgQ8qBMtA/wCsDAISKvSDXmeeBw7Q5h4ZMuzl42ItnOpvCfFGrHcqaF3yogczpN9q+EZRcqWgSRGFaJPERINQV2tmtiFLOGNHw2LF4qkQHIDkQoAHuAVQNydwKHXbfHOva1D33PTaJNNbXkLjb3mWrsJxoRyfNSNXeSjr7BMV2R94qo/rHpjQSMUbstwcwyd/mFZQl6QACsbEaWeZweYBK+EFV3tr2W+EY2UghADOLrWRriydRvTjtYWBjxwzEyxsrj2nDhGOYkkQRjlYXWOYkkRpxzThdY8RiSRuscrCyMeIxJI2RjlYXj1YkrEbrCThZxw4kqNHCaw6RhJGKkjRTCNOHqwmsSVEafTHcLr349iSRgLhYGPAYWFwUACdAwtRjyjDgGLhTirhQGOgYVpxJc9WOgY8BhVYksTwGFVjoGOgYkueAxB4zm+7VLfuw8qRF9vBrvezsCSAgJ5Fwd+WCFYzTtnxs5iRoVP9HjbTXSV0Pid/NFYUFPVC2/hoLbBWu4zRptO177Fk/tNxrLd0kWWcSFbTl3keh1KuSzgh2rwiidnPPFV7MjRPGzTmAA6u8fS2k9395dyd13+8eeGrvHVxym1ZLZxwJ6er01K6igPJ8zU87ARlwWkWSIeOUAaRKrMWpTqalOr2N9eylgCcGW54xkZuQgRd7JoQq6oHIVTdhlqiCCLG/hO4o40LsRx1syjxyG5YiLagNSteljW2q1YGvun62OhTqFsOBOBqvT7NOu4kESx1jwwqserGiYImscrCqx4DElxFY5WHKwmsVJE1jlYXWOViSRBGE4crHKxJUQVwkjDhGEnExJGyMJIw4ccIxJUbIxwjCyMcxUqNkYSRhwjCaxUk5WOYXj2JKxGgMLVcerC1GDlCdAwoDHQMVrtb2tXKEQxgPOwujusYPJnANsT0QbnnsOcPAyYaIznavcs4XCguKb2Z7YPLKkMwQ96SEkQEeLSWCupJFEKfEOtCjdiwdq83JDlJZIjTAL4vsgsA0gvmQpJ35VfTFK4ZdwjX07pZ7bDmJ4z2gy2VIWV/GRYjQapCPPSOQ+8xA9cV3Mdv2P8ADywUecsni+KRgj/nxTJLGojdjuSxNsfN2Nlj6m8MhKoyAfHxEnpoWqHws/vjA2rZvt4/nO7V6RWgHucn+Eu2W7czHcxwN6AuPhq1NX5YunCM8uYhWVQVDahRokFWKHccxamj+gxk/C8o8kgRFBkk2VfsqvNnI6CySfUAWavXuH5NYYkiXcIoFnmfNj6k2fjh+maxslupg9RpoqIFY5iszIVRmAsqrMB6hSQPzGMQjvu6blSnfqtAM/uJWX+qcbqMZ7nOyrRoYmkj2aRoC1+JDpHzduZv2XuidTsAKu5qkLLx4lenalaXO7zKyMuzLIVIXQhdmP1RYVdvViPSgx6USXC+z0zly/0UUYBLMLau7D0oPNqNkk0LHM2AW7KcN0tmY54yFeKMHUNiqNJq8XI+2DsfPywY7R5nVks6NYLiGexpKsAYz7Snfr7XI7euMKIMDib9RrrPcKoeJnGVWlBNgt4jZs2RdE9aFDl9XFx+TWMd/mTXiEcFGzydpQQRyP8ACWvj54r2Y4ZKFWcoRFqpW23JsKauwtWAa3J8qJn8L4+nDcvJmZdI78gR1bMwiU6F0Ch4i7MDq9l76bnpFPu5MZ6najabap84/dNRx3Ge9nvlPjzkugdxlRYC/OJWLuT9lFUJzsbyXy2xoUYNCyCfMbD4Ak/vjqzzc5WPYVWPYqXEkY5WFVj2JJEVjlYcrHDipI3WPEYXWOViSRFYE8Q7RZKBtM2bgjb7LSLqHvUb/piD8pWYmj4bmHgLK4ChmXYqhcCRgRuPCTuOQJx8y5la5be7BAQSZ9Q5ftXw+QhUz2WJPId6oPw1EYLgWARuDyI3B9xGxx8fHBLgXaDNZNtWXnkiN2Qp8LfjQ+F/iDgtsk+rawkjGedhPlUizbLl82FhmOyuNonPQb/w2P5HzHLFyyfGVlm7sIQrK7I5PtaGUHw1sDrBBs2AbA2sSsEnEIEYTWHSuEkYAy4j/HLHcK/PHMVJE1hSjHMLGDgzq7b/AB/LGIrO0w72Q6nm+le+pkAb8hYAHQADpjcUq9+XXGKZrJdyzRMSpiJj3NbI2lSb2ogAg+RGMusztGPmdn0YqLGz3iNZcFCCrspDagVJDA0frDcHeyRvdnqcKmjQnU6a2+0w1t7yzWfjeGI1KAWCNDPq1Ag6WJYMQRfIo19QbwrLxlQKHjXZh9uvPzJFEHzNeeMLbh2Z3wEI3BR133Cy9m8zyXKzj0V1RfhcqgfDEvh3ZXMtLoKJEALkkLd463uqeTMfxEAbkcgbD2E4t3iGBjfdqrxn7UbbAH8B8P4SnXE/tpm54cjPLlxcqBGUAWaEq69uvg1YYqjOJxb9ZcCV4GPid4PwmPKTRad9bSIXI8Z1RlwHa9xcZAACgaqrztVYrGdyc75lXQ1GYB9bZZo5lliJXnRDMpI6Ag9MWTKZgSIrqKDdDzBuip9QQVPqDjdp2yuMzk25LZMcrAnjkSFl70fR6JE1HYK0lKTqG8ZKalDbVZ3Fi18W4wsLBfBeksdRbYAgbKiMWPPyqvXAZe0s04QwCIrIVVX9q9Rpj7RAAAJ3BOxGnBWOuMZiwcGEcqe6KxKj6VCiMbFQqgKDqvcDTZLG9wK5YSMnlsrDIWCxwnW8jSGwdZLPqZiSQST4d+Zob4yDtzDnJc02QgEndJXeEalidmHetJLvoCqCdumk0OgqsHA87MkwVZJEym7gMWVTqo92vInm2w9kE+9K0ZHLR24/E0PtB2pzHFU7nIZSUxDUZJZKVboqCWJ0qqglqJvlsNO4vgPycTZwifO5lo3kAYKFLylT7LPdLEDXhU9ByFVg38g8Und5pXsw6olVW3XUQ/eUDytSl+djFt4HwRoFmn71pczm2WZroaAgZo4wOQCswXfzrYDBZC5C8YkJJxmUWX5J4174fOGoMixMNDAl20CKVKDKwJUkg0Q1jyxfewPC85ku8yeYbvYVAbLzAmqumhIO61akDcUTRrkvhfAly6xRwamWNi7yTk6pHt21kVqY63Lb16E4sOWzL69D6bIJVlBA8JGpSCTv4gRvvvyrcksGcEwWXjMl49WFYTqF1YvnXX315YfAnKx6sKrHqxJInHKwqscxUk5WOYVjhxJI3IgYFWAIIIIIsEEUQR1BHTGKduvkuKys2ROoFe8MBPiS20qI2+sGOqg1VobfG0ZvMCNdRs9Ao9pieSr6n12HMkAEiuZqLNGYbLokjkLsGOpZthCqbg6EUE3yPiNWawD2bZFXM+bOK8Gny7FZ4ZIj99SAfceR+GO9n+EHNZiPLh0jMjaQ7mlBokWR51Q9SMfUHE85EgRJCn0riONHqnduSAEEfpgXB2XyLDUcnlzZNaoY9Q3rS225DBh15DnhY1XGSIftfE+cOK8InyzmOeJ42BqmG38rDZh6gnGkfJz2jfMEQSysJYo3CMCQ0iMULKzjcFdC8iCQTZ2IMr5Ve3zozZLKtp02s0g52ecUZ+rXIsN72HI3lPC8+0E0cyhSUYNTC1Nc1YHYgiwR6401sWXJETYgPE+mOysR+mYbRMUCeTFQ3eSL5g61XV17s8xvg6Risx/KLwxhGEzAZ5NKpEqOXt6ATdQBRNbkDbFqZd6wLSlXAxG8ew5Xvx7AQowBgXxDtBFDmFy7mj3MmYlcmlijQ6Q7dSS2wA/+CWH+P8HGTdteNxPm3khT5whSBGvZD3EkkgFnd0Zu7Ow3CGtiDg8gdy0rZ/tGZrOVmDorrelgGFgqaIsWrC19xGFNl0LBiiFl5MVBI9xIsfDFT+T/AIgzq3ziaWSdyaaRzofTuywRCkQrYsKLog3WwuOICDyJHRq2Kt2JSflB4ISfnkak0oWcDclR7MwHUruGHVSD9XFGTwDkSvQjeh05c132P/8AcblikdouxbWZcnp33aBjpUnqYX5Rn7p8PUacZNRpt/K9zren+oCobLOvB+JV+yE2nOQlSNPePEaIIKzRFqv0l0fljU3YAEnYDe/TGe8D4TK08YkXuWR0kZHYCTwNq0ql21kAahYo3eNDxlwcYIk1jo9uUOYEzvF8sXVRc0gIKiIBiSp1hA/L6tmj0N7YVxQy9zmIkkEDy5eSZX1bRSIFD+ICwp1JuBzDkbnCJ8q8bxKslxiQyRwqv0hbe0VjsIxqbxEgKGryxOnyLKqNKQXlliWQrelFVtaQpe+jWFBJFsXN7EKNFKkfUOpitK8ASujIywKssrkahDH3fhCAsxDO2+0tHU1bUpG9asM8L4jDFmly6wvGsYMtrH9GyujKzpo50zi9vOrrFohVCFklAaRi2mwWK7kBY1AJXSALIF9ScVTizSQ6xl0KzyP9GjqO6KjRGNlcaXvUx2O8hB9mwA+ozO6bfqEtc/E8rJpHfhipsKjEtdFfZTfkx9MI4TllkK5pfCHAkFGy2pAA0jkXdbeEjluWoVCk4B86j05lSqGjovx35sVYhfwgnbmRyxJ4Ll1yuXkiQAGJ2AG4QlyGj0qTSKQ6ihtYbnucBxiOUsexCmalC0A1NzAALFuhtBuRvz2rbfEGN3EyaqUMW5UosCwpVSQzNZ3Zj7JoA74XmonVCsR+ka7kIvkt62HIm6AB235UKwjg2aTNZWKX2kljViGo8xZVuho2Phhe49+I3EL4iFg2ZiQHxIHkceQKlFB8tRax+A+WBk/D+7Yt9O0R3KpNMDHyHgRX8SHnpHiBugwNLMy2Wy7J9GEKgk6lJsHkWLg6g3Qm788GtgUhoJUniTuP8VXLQtKRZ2VF5amPsrf6nyAJxlsXE5RMJ9eqbVr1ctR6r6IRahegODPblpRJEryF00OY7FEEFQ+sjZmplANDbV5kmuRZWSWSNI1LtqJpSASBG5PMi/OuuHWXF2G2dz03SVpp2tsxzx+wTZ8lmFljSVDauodfcwsfvhGcz0UQLSSKg2G589gAOZJ8sBuwcjHLGN1YGOR08SkGj4wKIHLWV+FYmTcLKWYSoAF6H9kfhkHiQe/UPKsamZ9mVGTPPOirYVzGpO0kV+FXf3GNf7SRT+mHo+MKd2ilUedK4/8ASZj+mA+X4srWDHKtC77t2QjzEiAiuu9GiDVHEnLTxNvG0ZvnpK3t0Nb3jmPrblPKxwpQjuG8vmEkGpGDDlYPI+R6g+hw6cApIfFrUlJPtDrX1XHJ19DyvYg74kQcYvUpSpF0gIDeovsKNbKTvrqqu91YDbptUtox0YmyspFcVOmSFj7PjS/JpNOj3XpZL83A64gcRzKpKheJyoUkOq6lFsNWpR4l0lYzqHn78GfmxZCs2lw1ggKQKPNRuSffz/SgfEuGlSrPJKFQMFmjapFVq1JNQOpfCv0gHTxVRY3dUSdwl1MBwY9mcpBmDG5CSGJ9cbbNoauYqxfLY+Q8sJ4tnPm2WlmFnuo3k36lVLb+pbf4nErJ5dERVjA08xRu731avrE3d9eeI3HoIpMvLDM4jSVGjLEgVqBFi+Z3usZQeQPEaZ8sZpiTbEknck7kk8yT1s4j4tOe7E8QV9HzOdz0ZInKsL2YGtgedNRF7gYtfZH5H55GD509xGN+7Ugyt6EixGPzPpjrA8THIvyL9k2zGZGckX6GA2v35B7KjzC3qJ8wo643sjDPD8jHBGsMSBI0FKq8gP8AuepJ3Jw+cCTmSc/PHsdv1x7AySn/ACi8QaPLrEpozsVb8CLqcfElFPoxxTeyDxjOBZq0SxvFZAoMy6Qd+RrYfi/Ky/KhESuVk6K0sZ98iqy3/wAFh8cQeyHC4JYZWlhWU69IBAJAEamlJrTZc73+2M1rEWCdzS7F9PY+SccSHwuCXL68lOjSzRuJYZIfbWRE8EoHkyFQyny3Bs1fOGcQzXdq08SFjdqh0sNzp2ZijEiiRqWrwM7OcKjiLyBNLanjsySOQEcqRqkPXSDsBtQ3oWdUYH3SDxMdoR/HPGT5JkvKZ1JLCt4h7SsCrL6lTvXryPQnErAXOqmjU9+DcMt6lPK0I3B36c73vErgmdMgZWbUyaDrAoSJIuqOSh7JIBBHmprasaK7N0xPXtnOKp3jxwlV7trZiVVidJGyK4KirUk0TRsciRE4cCs00K+IqU2BpVGhaJsnSxJbZR9Q8sTePi4tAHikZY1PIrqvW6HmGWMSMCPIYYSMK5SJjEwReSqQVLNRAO2oHVv97e8LvZc4aEgOMiMZWZ1+czrp20miPFSRhTCSDSAOku9kamJ5A2dzECyoUYHS45bgi9xVbqw2II3BAxW85k1Yqibd28agmzqfvBOyuL8fgV2a+sx3BvEw5mXVq72goJaxsRuKVa+kNkVp6kDUeRuuwAASivOY7ECkgWX29LKrUAJASGJWtg+1svpY25VLjUOajzJnaNmplaNo0ZkpTaxkICy/W1EjfUSDyC2DN8UE6qKpVfxAGy7xSVpU1YRWUFmAsnwrZvE7hGZeRNbhbuho5bKobezfj1j4deZSzBGysjV+4uCcSDke0CuS7RyxxbAvImlFcNpKlj0O3i2AKkGiQMJ7QhV1MGHeNH4RzNLYMgUqwod4tttsK1VhfaEiLKyqu7OHG538QZ5Hv7qh2/lAxRc0iF2DJ4ZCxQMv2SQUo8vtqPsua9k4GtQ7Y6hXOa6i+M47/vNQRdOw6bD4e/4YyvIy57hOYzMccInygcusWsBwr+IPCOfK1IrcoeoJwb4Vx6aClYtNH9lj9ItbeCQ+37nN/eHI2N4cvnY1kViasB12dbrUjKw26WrDbY7bHANW9GQwyDD0uppv5z/eVvg/yoZXMSCIIYWINNO6pHYrw611bnpYANc+WLTlAkj953iuygVoFCmsA6tzINm3vTfSxgRkOwORjlM5i72QnVclFQfNYwAt/A4OZgrEZcw7baEHLkELUAOpZnoD3DCXKE4SNPH7JUu3kurNQRKRaxOSPLvHQB29AI295IHub+TuMvmlbmFike+m5VFvysOTXvxDzmaM07MwILFO+Za+hj1BQCTsSFYkDrbPVbYu2R4F80ZnylCwFaKQkoQt0sb7tHz+8NuW142Kq17Qex3JTrrGqdMfSeF/PPJ/pC0+YcytGG0hUVhsCW1Fh16DSBQ38XPzicS711CModOb6LBauSlCd1uiwDEkLVEEjHM5m0kRpLMM0ALEMLZQealQfpY2oDwmiQKIYCm14uqj+kKYDW5bePl0mA01+LSfTBWswPB4MzoARKx33EcploVjY53MT5g945DlIgaJQA0YwK+tQXfbli2LwuINKxUN3rB2DAEAiNY7UEbWEBPrjyZ3Wx7pkZQBbCyCbPhDKa5Acr5+7Dq5no40nzu1N8qbaj6GvS8ZmfPEaBBk2WUyFE1IsdA6GYWxGrTQNABSp2FksN9jba5eNn2kYvGGU0/jCyUdDMPEL07bhue++CMnC0ZmYl/EQzKHYKTpC7hSL2UbE1gNxrIRmHMPpIEUeruVGmmiDSBgVO9j2SORJN2PCj22Zsg4h7gBiTIIhFNCYxp1uyOBycGKRvEPrEMimzvz8zgP2y4jNLNkY4ZnhglzBid4zTPS7C+it4gPP2uVWS45kFhUfTTMKkbxFSY41jPfOrqocnu2KKWY00qnehhvIwxklcyIzQDpGdKxht9TBmq3QaVFkFVWwN8dChHRdhOZmsdS2ZC4/wBoholyuShkzMwRkIh2SHw6QHl9kMOiAk7dMFOzc7ivnWVy+WmkPg7rcNtqMbPViQb+GzdGro0zwXMJCojUKuXLMIqXSEBchAeWpGsBWIv2bvVYn5iEZiFka0JtSQfFG6Nsyn7SsAwPoDywO72mxiWMOMgwwccOIHAc880IMoCzITHMo5CRK1FfusCHX7rjE/GvMVOY4cdwm8SVO1j2PVj2KkgvjnDFzUDwsdOoAq3PQ6m0cD0YA+6x1xQOy2f+azyQTju7IVwTtHIvIk/ZZSPFyrQeRxp2APajsymbAdSI51FK59lhz7uX7vOiN1J6gkEba94/M1aTUBAa3+0/wPzHmBjYuASrbsACSDQGtVG7AgCwN9gQDZxKysySC0ZWH3SD7wa5HGVmfM5ZjCWlhZecetgADyZKNFTWzLsffeI8mYbUJmuR1Km2p2IVrKgyWNxqAB2s8sY8jO0zrfq1/bNisCMZ4moxSCPWJnU6iQqAl2bdi2mOtRsEDQoIGnBPguVZdckg0vKQdO3gVF0xxkjYmrY1Yt2AJABI7se2hGgfT3qeIkKqllbcG1A1aW1JfPwqT7Quw3jalYWcE2bxAnHmPznJD6oeZ2/4RhX/AJphhWZV++j7sDUySJZ5L4o21kfWrxUOpI5CzhPaNaeF7qg+/okkMxH5RHEqfLamU6mGkMKXYnVVgtzHsjlR9emM1+PcBMZX9si50BNMcIvuzV8/pZyIwWP1m+ld222sXzwNyUfdoXe2MLECSlaSTXRDAnYuFZUBPmTh7MzB5IoUOhdTqmna9CnvpFroq641P23Y76MTsxEESJaABni26UZQQvuAoe4YpiSQPmWBFfNncVpVAd7J1Mb5kqAEvfYnVXkcTsvCEUKo2HLr8SepPO/XEGCQZcjLyHSOULMdnX6seo7d4o2082Chhe9EtJ8j+WEupU4MMEHmR3ygZyz0y6CgUjbxH6Qnz1AIP5T54qXF8ojyZiNxa97exog91GwZSN1IJJBHLBzP9o4UYxxkTTDmiMCFvl3zixGPQ+I9AcV/LzO7zNIQWMt7ChtHGAALJoVVk71jPqGKr3zNmkr3MSRxAmcy00YK2W6JIFBa+Y7yIC2O2+gG99lwvhXEZIiko+jdxW993JRI7tvUG6B8Q5qWF2A+U7L5n6GWNm7tNqW7RydnNb77AHpVdcXxktdMgD2AGBAIbzscueNB1rLUhfDZzmZT6TV7jGvKnx/nxCf/APqoNF+LvOsIoup+9uAFPRiQD032xXuM8ZfMtDGQIkMlUranJ0MVNlQBQUnkau+YGBGn5uFjcMDv4wCyvVXISLIO4J1crA32wQ4LltZE7cipEQ8lbm7DozVVcwLHMkBti01Ve4Dyepj051N2p9plwB3+f/ZIzmRRYkjVjFH3ihyu5IkuJi+q9e7hiTudPMc8aBl0YIoY2wUBj5kAWR8bxSs9B3kTx8tSsB7yDR+B/bFt4Hne/wAvBNyMkcbkeRdQWHwJIxi0zF0Oe8zratdpGOpG4rGrywR0Du0pNb6Yq8IPS5GiNfcwmOyfpg5a9gqkx89iNIJPT2973AGMtyva+WDOyzA95G8kmqMnYqZCQY79hgAu/I1v0I0r5++YjWXJyJTxuyGRSV1AhaeqZWU8x5hgR5OsU5HxMwGIP4z22y6VFl5EnzTt3UcSkmnJ03LXsqu5IPlixQwaUVCdVKFJP1qFEn37/nikcC7P5fhajM5yWPv7dtdEszPq1FBWpjRYaVG1sTfMQeNfKYxJXKxBR9uXdvhGDS+8k+7EasHhP3wgJovD3uPzCtIt+iSMos+gAHwxEzkGiDMPLIGLROGY0qABG0ooJ8K+JjuSSWO/KsRzPGp5CveSNKAwbRIWMZ8WohkUqKJu+V2cc41x2fMnXmJWauQOyL+BB4Rt1q/fhypjzBKGajk+0WVzjvl+8LNLC0WoCo0RISWOpqBJJdrXaggJ8OJ+SzPexI+x1KCfxDZhXowP5YzT5N4Fl4hCHDaakYjcXpjY0w5leVg8+Rxqmeh0Zl1+rKBMv4gQkqj8o398rY21Dz8zBq1448QZxnOpGulozKXBBjBWyvJi2ogad659ffUzgXedz84d2dXLK5IoqIz3SSvW2qkPeHluCKCnFG4/xASzEgEKVWNPEo7xQWbvSGO6jUa6eLfUaCkeBdjppyrsWijHXSFu+eiNlt7+2wUXuLuguw72IxCor2Lu8y7giLMBydKzLoazQ1xAtGQDtuhlBP3EHTYtgeOBQUoKsdFUTI+rw+z4tV0PLlYG2FvDIniRy46pIbJHPwSAagfxageW13gqwVGDDY5OZLwk4ZyGdSaNZYzqRhYPI+oI6EeWHsFAnccx7HsSSNYUMJx0YKBA/a7hsEuXd5QQYld0dR41oXS/aDUAVOx25GiKHwDhMhmqVNPcsNY5guKKqp+sNw9/hG1mtPz3d90/e13QUl75aVGok1vtXTGaZ2abu5FiYpFZAW/plUWZA0v123FkUfaGpj4iqw1qQzzdp7NUyNTSeG4P4/ML8L7SQpnWZ77pUMCyCyAxcNKxAu0tEXUOXdk1RJF/XMIU7wOvd1q16hor7WvlXrjEMuQAAKAA6bAAeXpsMaD2H7P0gmm/0lSRwm9IAI0zOnIyGwbI8NjruBquLk8cTXr/AEyvSVrhufj5/MLcWlSc5dUZirPIpIR9JWTLTJqDFdJAZkNg1h0LJIg1hoYwtysbVzS26IOajnbmjV6eYYGgcdGDZAxyZywxAxK5lo0lj1x6DMNEsaChpjj8KQp5Du2dSRYDyt0xJjnWeSEIbAJlbb2QgZQHH1W7xgKO/gbyxP4plWkS02lQ64j5MByP3WFo3ox9MO5GVZEEqKQHAY2N7rcP6jkfw4hrBIPxLDYGI7PCrqUdQynYqwBBHkQdjgcezeT/APto6+zR0/1L0/phvi/avI5X+PmoUNXp1Av8I1tv0xTs78ponV/malUTYyuPEaFnu0Oy7dWv8OGOQoyYdNNlrbUHMd4vnoY5pGOiNO8TKxBQADo2oKB/rHmv0F4eRAL9SSfecULjPBM1LJkD4nQBDI32XZ+9lkc+t8/u1i/k3jz2s2k7geTmdzTgqu3HWJwi8KrHLxB485EDKCQX0xAjmDK2gsPUAk/DGatC7BR5jLHCIWPiDBP3hM3R60+iD2PzssfVq6Yn8Df+JH9ltQ90g1/9feflgbBOHBKgaQzKvqEOkn+sGA9AMS+ENU7DziU/1JGA/tDj0WvpUaXA8Ynj/SdU7a8lv+WYE7K5nMniecWUkqASfsjS6iLSOngJrzGL5wTiTR5EoihpY2zaIpNKFhlch3PMKqFPeWA63hgKBZAFmr8zWwvz2xGkliGQz4cgFHzDJuV8Ry68t9z42FfexztNaLLDx4H8J6LVptQc+ZkgbYXfIc/dzOLl2D7UfNstnDswURyRDmC8hMVe6whPoDil5hwLJOw54HRXqAsopsqBz86Pl1rrvjeqBgczO56EN8Q4hJM7SSuXc82P7DoB6Db0x3hnD5cxIsMKF3bkOldWY/VUDmf+5AI+FAoobD/HnjSfkXy30malP2Yk/NnYj9FwPAyZGJAgaDsTNJm5MtE2pYiqyzMtRqxQMwUCi1agNN3sSSoIxeM92ay2Q4fm2jXVJ83mBlei5LRlQAeSCyPCtc+vPFySMLsABuTt5k2T7yTeKl8qeb0ZEpdGWSNB6hW7xx+UZHxwIfcRiJOT3KJ8mcipxFWZgqrDmGZjsAAgBJPlvjROPZ55QjrGECtpjD6tchnHcqjIK7tSzIxsk0u4UjbOfk5ygfOM53EcZYeVs6BSR1IKkj1UHoMaPmm0vlmPsjMRav5tUaX/AOY6fpjdWPozMWos/wBTbCMvDIstl40QbLJDZ3BYlljLuRuSQ3n5emH486Vi3Op9bxJfORlYqo9TQ8R6BWJ5Y7xaXVHpFX38Kc/KaN/+nfA16yx1aUC6QkZeRjI7sdWks5qOOxvvvz2rfO7bW4j1GRDHC8yZYYpDsWRSR5GvEPzvEXiWdMcsAHsuzK/uJRFPvEkieWxbDeQ4hBHDEiSrKoVV7wHwvQ3ZCL7wnchUuya2xFzfeSd47pp8UCxiwTpEqN4gPZfWTfMbLvscEzgSgMmEMgaaaPalcMvukUMR8H7z9B0xLOBHAnUyTvrOqZ+9VWFVGPChXzBHjPUGTBg4MHIgGcx7HsexcqNYUMIGFLi5UWBex3B2rzvmKwATsdlvECZCjDTotRtVAFlUO1CqtjyF3g+MLXEKhu4aOy/aZi2ZybRO8Mm7IxRjXtVyet9mUhgPJsaR2DzEssc080jOzSaQTVKqovhUAAKNTtsPPrgZ8ovB7AziD2AEm2+oD4Zf5CaP3Wv6uKZHOwAUOwCsHUWdKutEOEurBF3XTGT/AGn56M9Lt/WOlUrjcvB/z8zbxjuKqO2EciwpF/HmIWipKxNRLF+VjYgAHfY8rwbfi0YjDnmWCBL8XeE13XvsjflXi5b407l+Z5163Q4YYneOZnu8tO4aikUhsHdSELL7j7J38xjE+PcbiEjNKoHeNq0gWtkDWwU+ypfU1dCx588W/tpm3icwqw+nRZMwa9thIdBH2RSFevgVF6XikZzKRy0ZFDaeRO1fHyxmsuUkDxPQ+l6BvaNwxnxnrHmIzvC4J9LEdBRQ0COY6V1wO4lxSLLK2XjTmrXR5Flqz9o1X6YMwyKR4CpXkNJBArptgRxHgsFvNI7C7O52s8uQs79MLrYE4fOPAnU1VDKm+gLk9n8TVYxQAHkK/LbC8Q+F5gSQxOOTRo35qL/XEwY4jjBM546md9veKTLncvGCRGhjkUDkzFtyfOqr0388Xzi2RMuhQ+gLIGYjnQVlIXyPiBB6VfTDWf4VDOUMiBjGwdD1BG/PyNCx6YmTAlWHWj+2NJvBFe0YKxHtfdu5BlTybBMqjKoFRawo5C116R6b/pgvwqP6dz9mNV+LOzfsin4jA7h0Ynjhj+q8SM9dE0i9xyLE6B/Mfq4seSygiUgEkk2WarY8t6AHIAcuQx1fUdSq1+0Oziea9G0Lm79IbrJgrs12hXONmAoAWJwqHqykHxn3lSfccEZ0lPDM+0ZUBmzYYEHcIojJUg7EFGG4I92BPZjggycmbblGzqyeiBS5H8pYj+XFwyvAEbhdPHUkmXeSRbatcqNIxdAdLMGbmR09BhGlqU2Ma+uJ2NW5CKG7yZhM2I80YYUeX92JDGwD5gH89/8AvhusaORB7E8Max8jA+hzJ/8AGQflEp/9xxkwxrvyMj+i5jz+cf8A4Iv/AJxR6MXZ0JoGMp+VviOqeKAcokLt+KU0B7wiA/z41KeZUVnY0qgsT6AWdvzxhXazLZkTGfMxGJswzSKDXIUApomiq6BRrpgKx5gDuFPk3nWM52VjQSGNrOwpe9Y2en1fz9caEyCSOmumUXWxFi7U9CNiD5gYCfJLweNsp30i6j85kePc14EjTccmp49QvkVB5jBTiWWmgLQQprBS4GAvu7OlVnW90Vjsy34QQQNOpukpCrzObfUzOWEfyktSjvnAdnBWgdMrd2IkYfYk3YFN7GijtiXJHMk5k7xTDob6MKTKzVsFbVRWhekDmL63ihfKG0zCMBWVY/HKoNMjFlWNrG5Ht6XXyJ2NUe7KcRzuYhUzQI6bFJmfu2YUfHSqxvkAwAvUfjjuXB3Ax9DkjDDmG+Id6QRAqJLqQnXYDqT4grx0dWmz6HTexx3Phe7CSHvG8HgBppWHsrQ3pmU3yFA3sDgVn+MHLSwxz6A05ZVltpNNFQQ0Z0aV8Ytg3vBrFpyuWVLI8TNuzmizX6jaqoADYCsLqrLcnqOdsSvDgc4aMayAh0hwQxTSlLOA/s6qYFV+2ARWLJvW5F9Ty+NdPdhWEnGsLiIJzO47jmO4LEqR8LGEXhQxIMWDhQwgYWMXLivTp6/scZf2q7NnJsXQf0YkaT/qiTQjf7tmlb3KdwC2oDFS+UrOAQRwbEyvqYfcipj7/GYx+eF2qChzOh6bdYmoUV+eIG7BZUPmGkI/hINP4pNS/mEVx/Pi5cQhU6TS62eIaqGohJRKRfOgEY16YrHybRhUzAHLXHQvkO75DyHPbFnJ1TgdI01X96S1Fe5Ff/iDHOP4mnXuWvbd+yUn5Q1rMofOEf8ALI//AO36YovHsu8kLLHzsWPMDp+35Yufb2bVnCvSOKNfixeQ/oyHFcrE3bWBno9BV7miCN5B/nK72VysqM5ZSqkVvtZBFUMWMxhtmUMPIix+uPHEFOHHv++7w9fD8Kq75fDBM+9ix4miqj9GqWpQWGec/mXPsrJ9D3Y/0bsleh+kWvg4HwOCkEpJ9mkIuNr9sairMB0WwKN73fKrpvzx445lQkGRNIb7BFgt7yrED1C40niiK+WhzMa7IitSj/RSIpcAD7NI3uQjrjK9Abc3z1OJq2NFoXxmQBiLlcyzOdgIyqvE17uNTqz+VWorzBvrh/LZc5h+6W9H+mdTsqkewrD67jlXsrbbeGyvaPJ+KCSNT4dUOha3EmkppFgeExgV0Dt5YVXp8oSe/Ez2akCwKOvMABY4NCRoFMjgVvyALMfcqggDkLA2vE2PJyzF1jNGNNd+bn+HEfQ01+mnzxMfgUulGGnvC4LAsQqqEcBbANnUwJIG/wDKMFsvFHlIGZjYUNJI/IsQLZq6bAADoAo6YbXR9QLcn+sTZqRtwkrCoMwIo1uswyjkbCEa5NXl4FZd+rAY0VkBBHQ7V78V3sxwNofppWuRwzaa2iMzd7NGD9YByANhQX34sOOrpaPaUic/U3e62Z8zNw99fcKjM6lo9IFkmOwwA9AjH3A4gnz/ACx9B8G7LrDnszmzpPeH6IfZDgNMT6l7Hu95xi3azhByubmgrZXJTbmj+KOvcpC+9Di3TAzDrtycQJWNQ+RjNrpzMN+PUkoHmunuyR7iq3+IYpMPZqZslJniKjUoEFbyBnCNIvkikjfe9+gsr4Jk83FEeJQUqwyaNQNtvQa0qjH4lVrPX0sL28YhMwYTcxmyx0oB3g9pHYqa5agQGtduYBB8wRWMl+UziPe5lQZEYRx0VjNpGxYl11mtbUFs0K2FbHHu0Hao8SijyxySNOXAjZXs2eYRWTbULBtqA3J22nP8m7PFlHhfvY5hEJxQXQr0ZHSj7IXUK5g1ub2ldXmKJx3NE7E5Ew8PysZFN3Ss34pPpG/Vjh17+eOP/Agr4yz3t8BgtgXnDpzKH7cTj/hSIQPykb8sPv8AsMSn3TL+P8fkzcyZeIIwd01agSrOGBETb00Ue2rqSkh2BrGjcGlDQq4Ip7ddPs6WJKFQOQK0f5sVTtLFk8nmFmWNWzEpYhWc6FLAgShaIQlgTYF+FzsNRwQ4lxlsrkO+SJlCp3cSsrakZQEQzDkF5t5UnM6tszLuACiMXIPMrXEp2zPG17s6hl+WxpTApduR3+lIUnbcjyGNE4M4UGIbAeOIch3bUQo6UjFlocgE8xjM/kweOEZnNSsAFVY1JNs25eQAc2JIjFc2N+Rxe+FZlTHlZroABGJ5rqj0OjV5SJHfqowQYqwHiRxkSxHCTjkcgYAqQQdwR192OE41TPPXjuPY7isypHBwpThoYWMFBEdBw4MMg4V6Hkef/cYkKQs12gysRKvmIww5qG1Ee9Vsj44y/jnGDmZmnbwqQNAJ9lF3UHpe+onzbqAMWzjnYZZm+haLLxhaRFiJGqwSz+KqrkANvjgZw7M8LyUbNGy5nMD+H3iMBr5Duw4pACSWN6qB57DCbVZhgnAnY9Ptqobeiln+PiSvk5zALZlN7BhO4I5h/P3DBns3ne9mzrXY78KvoEjEO3oTEx+OAHYKRhJmZTbeBCzH6zapJCT6nc/zYMcKyHzJHpi7mCOZmOwaQmUAAfVF6QB8TZJOMm3IJH4k1hAubd3/AJmDeIdlJ8yZM3E6EySP9G/h8MbdyjJILBtIlIBA9rnisZ/hk8P8aCWMeZQlffrS0/XGx5HLCKNIgb0KqWeukAE/Gr+OJIJHXGo6dGlab1jUUDaMEDwZgiSo3ssp9xB/bDgGL78o0HfoP6K30ThjNIIljbYqV1O2pvasbbkD34zTKxIdu5tiRSiMMd9go03Z9P0xmspCniej0fqfvpuYAf8AclNL4wOYUGQ+9aC/rZ+AxqHYDN68mqXvC7xe4A6k/wDTdMUbM9ks1FEcy0SxxqhDglQ6qSDrKrYAG5NmwDy2xYfk4jkjaUMjLHMFdGIIUumoOFLUWGgpRrlGcUUKjBnO9Strur3KwJB/pLzDEqjSqhQOQAAG5s0BtzxCz7/TZZPNpJP+HEV/eUYm6v12H71+mBOYs5+DyXL5o/Fpcso/ZsLXucMwzeB2fHezRZcezffzfgjbwJ6apdHvWJ8EBgfw7NpGzvMrRPKw8b1o0ixHHrBIQgcw1eJnq7wygAvzBsOBD+PA4SMevHRmedxW+2XBcvOqNJCjyl44kY3YV5AZOXOkErC7o/HB7NZtI11OwUXQvqT0A5k+g3wKmlM0sREcipEXfU4C6mMZjWlLa9lkk5qOmAscKISjJkjM5dJEaN1BRlKsp5FSKr8sDuE5ZFGYiCDuxIIwlWNIysK6aPMVtWCUsqqLYhQKskgAWaFk+8YF8MzA1TtRpswgF/fy8FH8t8c3JmgznA+zWVyjtJDHTN9YksVF3oQn2V25daF3Qqb2WP8ARlX7DzRj3RzyRr/yqMPk4hcLzaQo6Sa1PezMPo5CCHlZ1IZVI5N5406d/qOTAtHEN4GcbFd1J9iVQfdKDDv6Aurfy4kQ8ThkICTRsfshhf8AVu8M8adO7aJybkVlCru5sEakA6jnZoAgWRjU2CpiBwZn3b7LGKYy20gkjlbugv8Aq0ijCgiyb1MfTWeeA3ajjmdzEYU5hRFpC6FJXvgxTSZAB7V0PLfpZxdO0mUaYRM9q8ULyvp3q2hEoA+tS94QBzKjELjHZVBF3kblHUNrc05dSV31KVoAKSNNABm2s3jIpK4PzNHBgJeI/wD09clo7iZyDI8MaqrLGooyMDvLei/MqTywS7ERTTB4QNGXCEs9KxMh0BUfcFj3Yv7O1EHrK4d2QhF2xdUZo600sgiOhQwBOlAwkGkcxVnc3Z+AoQJmNeOZ2sCtWlUiLc+WqNq35AYYp3tg+ItuF4hNAAAByAAHwFf9sJJx3CScPiIrbHsJvHMVJGQcKBw0MO4OAIoPhYOI031fxDEjEhCdkujpOk70auiQQDXWttvTFA4j2FcM80uaDxhGkmdkPeEoCWOmyH8I21PsRyqqv394/fELtH/kmZ/2Mv8AZtiioPcdTe9RyhxA3CeGfNsmsCWZZtvEbJklXck9RGg/qw8umDeehKyKwjZ4+67o0AxGlrGpbtgVZhsD6jDa/wCUR/gm/ePBZeRwipAyHPmFY53ZgA8UjhrTJpH+rlDqoocl1gOg/CGA+z1xYcvNrVWojUAaPMX0OJmU5fniO3M/464aileMxZbMjZ3h8M2nvY1k0m1DCwCRV6TsdiRuDzOAM00aTTPBEiMHWJ5FRS7OwRVQMwOndkBGmgtMT0xY5vZb3H9jgHmP4jf75H/ZR4C5iF4h1kniJGWdpR3yiTTTK7MXVa+zGVVEcEHcC6KnzClr64SvT4Y4cc9mJ7mgAARGdnjRblKhbA8VUT0AB9o+QFnEBXYTLKuXl7kRd3YTSRb67WE1IVoDkt8tjvULL/57h/3aX/qTFyTpjVTSpXJincgwblcykg1I6sORroR0Yc1Pod8KlJo6aJrkbo+Y2B/Y4D5z/Ov/AJA/fBjCLE2NiMU5EFZdyi6kjaFdhUbAoCTVd1IgC77EqBv5gEh9+Mup0s6JSM7FkpwEq1VNZVzW5YGha7HVtMzfs/FP+pMVjtJ7b+5v3jwyt26zAZRCeWWbvtR0mQoWYyAkxq7ELGrA1uU3RAq+AkljRJWHVXi03003+oPL88DOHfxI/wDdk/tBgphbnJhKOI3mc2iEKdTMQaVFZmIHM0o2HqaHrgZDJRm7+CVO8kDqrRmSwI41ViYNaqQ0fU2KBxNyH+VTf7GD+0nwZHPD66VK5i2cg4guHMox0g+IblSGVq89LANXrWOzBvqlR6kE17gCL/MYg9r+WU/2/wD7Th6P229w/c4TagQxinIg/ifhJ76TVqjkYbEr4NA0GBmZZNRkAAADGq6jD/CstMQzBEiVyrAPq1gaFBVkobB9ZUFtgQKHIci/zgv+wX/rlwcH92NFVYK5MU7EHiC8xlZ4wXjcSSEAHZVpRZ0xg2LJIss3x6GJ8zkMBgWLSCjJqY0ihhp5EmSgDsumtqBAAODp/v8A2wj+/DGqU4gByIJly0yIyKLPi0upJPiYnU6iiG3+qTvviTwiN0iVXVUqgqLXgUKAFOkabBvle1bnEvpji8sRawpyIJYkTpOEk46cJwyDPa8ewnHsS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8" descr="data:image/jpeg;base64,/9j/4AAQSkZJRgABAQAAAQABAAD/2wCEAAkGBxISEhUSExIVFRUXGRgXFxgYGBsdGhofFxcdGBgVFRcaHSggGB0lHRgXITEhJSktMC4uFx8zODMuNygtLisBCgoKDg0OGxAQGi0mICUyLS0tKy0tLS0tKy8tLS0tLy0vLS0tLS0tLS0tLS0tLS0tLS0tLS0tLS0tLS0tLS0tLf/AABEIALkBEQMBIgACEQEDEQH/xAAcAAABBQEBAQAAAAAAAAAAAAAFAgMEBgcBAAj/xABMEAACAgAEAwUDCgIFCgUFAQABAgMRAAQSIQUxQQYTIlFhMnGBBxQjQlJicpGhsTOCJJKz0fA0NUNTc3STorLBY4OjwuElVMPS8Rb/xAAaAQACAwEBAAAAAAAAAAAAAAACAwABBAUG/8QAMREAAgIBBAEDAwAJBQAAAAAAAQIAAxEEEiExQQUTUSIyYRQVcZGhscHR8CMzQoHx/9oADAMBAAIRAxEAPwC4iIeQ/LDgiHkPyGHAuFquExIEbWIeQ/LDqxDyGFqMOAYkLEQIx5D8sLWMeQwtRhYxJeIgR+gwoL6YUBhQGJLnAuFacdC4UBiS8TgXCcxKsaNI50qilmJ6BRZPwAv4YdUYZ4hklmieFiQsilCVNEahVqT1GJIAJnnF+2GZltYqgQ8qBMtA/wCsDAISKvSDXmeeBw7Q5h4ZMuzl42ItnOpvCfFGrHcqaF3yogczpN9q+EZRcqWgSRGFaJPERINQV2tmtiFLOGNHw2LF4qkQHIDkQoAHuAVQNydwKHXbfHOva1D33PTaJNNbXkLjb3mWrsJxoRyfNSNXeSjr7BMV2R94qo/rHpjQSMUbstwcwyd/mFZQl6QACsbEaWeZweYBK+EFV3tr2W+EY2UghADOLrWRriydRvTjtYWBjxwzEyxsrj2nDhGOYkkQRjlYXWOYkkRpxzThdY8RiSRuscrCyMeIxJI2RjlYXj1YkrEbrCThZxw4kqNHCaw6RhJGKkjRTCNOHqwmsSVEafTHcLr349iSRgLhYGPAYWFwUACdAwtRjyjDgGLhTirhQGOgYVpxJc9WOgY8BhVYksTwGFVjoGOgYkueAxB4zm+7VLfuw8qRF9vBrvezsCSAgJ5Fwd+WCFYzTtnxs5iRoVP9HjbTXSV0Pid/NFYUFPVC2/hoLbBWu4zRptO177Fk/tNxrLd0kWWcSFbTl3keh1KuSzgh2rwiidnPPFV7MjRPGzTmAA6u8fS2k9395dyd13+8eeGrvHVxym1ZLZxwJ6er01K6igPJ8zU87ARlwWkWSIeOUAaRKrMWpTqalOr2N9eylgCcGW54xkZuQgRd7JoQq6oHIVTdhlqiCCLG/hO4o40LsRx1syjxyG5YiLagNSteljW2q1YGvun62OhTqFsOBOBqvT7NOu4kESx1jwwqserGiYImscrCqx4DElxFY5WHKwmsVJE1jlYXWOViSRBGE4crHKxJUQVwkjDhGEnExJGyMJIw4ccIxJUbIxwjCyMcxUqNkYSRhwjCaxUk5WOYXj2JKxGgMLVcerC1GDlCdAwoDHQMVrtb2tXKEQxgPOwujusYPJnANsT0QbnnsOcPAyYaIznavcs4XCguKb2Z7YPLKkMwQ96SEkQEeLSWCupJFEKfEOtCjdiwdq83JDlJZIjTAL4vsgsA0gvmQpJ35VfTFK4ZdwjX07pZ7bDmJ4z2gy2VIWV/GRYjQapCPPSOQ+8xA9cV3Mdv2P8ADywUecsni+KRgj/nxTJLGojdjuSxNsfN2Nlj6m8MhKoyAfHxEnpoWqHws/vjA2rZvt4/nO7V6RWgHucn+Eu2W7czHcxwN6AuPhq1NX5YunCM8uYhWVQVDahRokFWKHccxamj+gxk/C8o8kgRFBkk2VfsqvNnI6CySfUAWavXuH5NYYkiXcIoFnmfNj6k2fjh+maxslupg9RpoqIFY5iszIVRmAsqrMB6hSQPzGMQjvu6blSnfqtAM/uJWX+qcbqMZ7nOyrRoYmkj2aRoC1+JDpHzduZv2XuidTsAKu5qkLLx4lenalaXO7zKyMuzLIVIXQhdmP1RYVdvViPSgx6USXC+z0zly/0UUYBLMLau7D0oPNqNkk0LHM2AW7KcN0tmY54yFeKMHUNiqNJq8XI+2DsfPywY7R5nVks6NYLiGexpKsAYz7Snfr7XI7euMKIMDib9RrrPcKoeJnGVWlBNgt4jZs2RdE9aFDl9XFx+TWMd/mTXiEcFGzydpQQRyP8ACWvj54r2Y4ZKFWcoRFqpW23JsKauwtWAa3J8qJn8L4+nDcvJmZdI78gR1bMwiU6F0Ch4i7MDq9l76bnpFPu5MZ6najabap84/dNRx3Ge9nvlPjzkugdxlRYC/OJWLuT9lFUJzsbyXy2xoUYNCyCfMbD4Ak/vjqzzc5WPYVWPYqXEkY5WFVj2JJEVjlYcrHDipI3WPEYXWOViSRFYE8Q7RZKBtM2bgjb7LSLqHvUb/piD8pWYmj4bmHgLK4ChmXYqhcCRgRuPCTuOQJx8y5la5be7BAQSZ9Q5ftXw+QhUz2WJPId6oPw1EYLgWARuDyI3B9xGxx8fHBLgXaDNZNtWXnkiN2Qp8LfjQ+F/iDgtsk+rawkjGedhPlUizbLl82FhmOyuNonPQb/w2P5HzHLFyyfGVlm7sIQrK7I5PtaGUHw1sDrBBs2AbA2sSsEnEIEYTWHSuEkYAy4j/HLHcK/PHMVJE1hSjHMLGDgzq7b/AB/LGIrO0w72Q6nm+le+pkAb8hYAHQADpjcUq9+XXGKZrJdyzRMSpiJj3NbI2lSb2ogAg+RGMusztGPmdn0YqLGz3iNZcFCCrspDagVJDA0frDcHeyRvdnqcKmjQnU6a2+0w1t7yzWfjeGI1KAWCNDPq1Ag6WJYMQRfIo19QbwrLxlQKHjXZh9uvPzJFEHzNeeMLbh2Z3wEI3BR133Cy9m8zyXKzj0V1RfhcqgfDEvh3ZXMtLoKJEALkkLd463uqeTMfxEAbkcgbD2E4t3iGBjfdqrxn7UbbAH8B8P4SnXE/tpm54cjPLlxcqBGUAWaEq69uvg1YYqjOJxb9ZcCV4GPid4PwmPKTRad9bSIXI8Z1RlwHa9xcZAACgaqrztVYrGdyc75lXQ1GYB9bZZo5lliJXnRDMpI6Ag9MWTKZgSIrqKDdDzBuip9QQVPqDjdp2yuMzk25LZMcrAnjkSFl70fR6JE1HYK0lKTqG8ZKalDbVZ3Fi18W4wsLBfBeksdRbYAgbKiMWPPyqvXAZe0s04QwCIrIVVX9q9Rpj7RAAAJ3BOxGnBWOuMZiwcGEcqe6KxKj6VCiMbFQqgKDqvcDTZLG9wK5YSMnlsrDIWCxwnW8jSGwdZLPqZiSQST4d+Zob4yDtzDnJc02QgEndJXeEalidmHetJLvoCqCdumk0OgqsHA87MkwVZJEym7gMWVTqo92vInm2w9kE+9K0ZHLR24/E0PtB2pzHFU7nIZSUxDUZJZKVboqCWJ0qqglqJvlsNO4vgPycTZwifO5lo3kAYKFLylT7LPdLEDXhU9ByFVg38g8Und5pXsw6olVW3XUQ/eUDytSl+djFt4HwRoFmn71pczm2WZroaAgZo4wOQCswXfzrYDBZC5C8YkJJxmUWX5J4174fOGoMixMNDAl20CKVKDKwJUkg0Q1jyxfewPC85ku8yeYbvYVAbLzAmqumhIO61akDcUTRrkvhfAly6xRwamWNi7yTk6pHt21kVqY63Lb16E4sOWzL69D6bIJVlBA8JGpSCTv4gRvvvyrcksGcEwWXjMl49WFYTqF1YvnXX315YfAnKx6sKrHqxJInHKwqscxUk5WOYVjhxJI3IgYFWAIIIIIsEEUQR1BHTGKduvkuKys2ROoFe8MBPiS20qI2+sGOqg1VobfG0ZvMCNdRs9Ao9pieSr6n12HMkAEiuZqLNGYbLokjkLsGOpZthCqbg6EUE3yPiNWawD2bZFXM+bOK8Gny7FZ4ZIj99SAfceR+GO9n+EHNZiPLh0jMjaQ7mlBokWR51Q9SMfUHE85EgRJCn0riONHqnduSAEEfpgXB2XyLDUcnlzZNaoY9Q3rS225DBh15DnhY1XGSIftfE+cOK8InyzmOeJ42BqmG38rDZh6gnGkfJz2jfMEQSysJYo3CMCQ0iMULKzjcFdC8iCQTZ2IMr5Ve3zozZLKtp02s0g52ecUZ+rXIsN72HI3lPC8+0E0cyhSUYNTC1Nc1YHYgiwR6401sWXJETYgPE+mOysR+mYbRMUCeTFQ3eSL5g61XV17s8xvg6Risx/KLwxhGEzAZ5NKpEqOXt6ATdQBRNbkDbFqZd6wLSlXAxG8ew5Xvx7AQowBgXxDtBFDmFy7mj3MmYlcmlijQ6Q7dSS2wA/+CWH+P8HGTdteNxPm3khT5whSBGvZD3EkkgFnd0Zu7Ow3CGtiDg8gdy0rZ/tGZrOVmDorrelgGFgqaIsWrC19xGFNl0LBiiFl5MVBI9xIsfDFT+T/AIgzq3ziaWSdyaaRzofTuywRCkQrYsKLog3WwuOICDyJHRq2Kt2JSflB4ISfnkak0oWcDclR7MwHUruGHVSD9XFGTwDkSvQjeh05c132P/8AcblikdouxbWZcnp33aBjpUnqYX5Rn7p8PUacZNRpt/K9zren+oCobLOvB+JV+yE2nOQlSNPePEaIIKzRFqv0l0fljU3YAEnYDe/TGe8D4TK08YkXuWR0kZHYCTwNq0ql21kAahYo3eNDxlwcYIk1jo9uUOYEzvF8sXVRc0gIKiIBiSp1hA/L6tmj0N7YVxQy9zmIkkEDy5eSZX1bRSIFD+ICwp1JuBzDkbnCJ8q8bxKslxiQyRwqv0hbe0VjsIxqbxEgKGryxOnyLKqNKQXlliWQrelFVtaQpe+jWFBJFsXN7EKNFKkfUOpitK8ASujIywKssrkahDH3fhCAsxDO2+0tHU1bUpG9asM8L4jDFmly6wvGsYMtrH9GyujKzpo50zi9vOrrFohVCFklAaRi2mwWK7kBY1AJXSALIF9ScVTizSQ6xl0KzyP9GjqO6KjRGNlcaXvUx2O8hB9mwA+ozO6bfqEtc/E8rJpHfhipsKjEtdFfZTfkx9MI4TllkK5pfCHAkFGy2pAA0jkXdbeEjluWoVCk4B86j05lSqGjovx35sVYhfwgnbmRyxJ4Ll1yuXkiQAGJ2AG4QlyGj0qTSKQ6ihtYbnucBxiOUsexCmalC0A1NzAALFuhtBuRvz2rbfEGN3EyaqUMW5UosCwpVSQzNZ3Zj7JoA74XmonVCsR+ka7kIvkt62HIm6AB235UKwjg2aTNZWKX2kljViGo8xZVuho2Phhe49+I3EL4iFg2ZiQHxIHkceQKlFB8tRax+A+WBk/D+7Yt9O0R3KpNMDHyHgRX8SHnpHiBugwNLMy2Wy7J9GEKgk6lJsHkWLg6g3Qm788GtgUhoJUniTuP8VXLQtKRZ2VF5amPsrf6nyAJxlsXE5RMJ9eqbVr1ctR6r6IRahegODPblpRJEryF00OY7FEEFQ+sjZmplANDbV5kmuRZWSWSNI1LtqJpSASBG5PMi/OuuHWXF2G2dz03SVpp2tsxzx+wTZ8lmFljSVDauodfcwsfvhGcz0UQLSSKg2G589gAOZJ8sBuwcjHLGN1YGOR08SkGj4wKIHLWV+FYmTcLKWYSoAF6H9kfhkHiQe/UPKsamZ9mVGTPPOirYVzGpO0kV+FXf3GNf7SRT+mHo+MKd2ilUedK4/8ASZj+mA+X4srWDHKtC77t2QjzEiAiuu9GiDVHEnLTxNvG0ZvnpK3t0Nb3jmPrblPKxwpQjuG8vmEkGpGDDlYPI+R6g+hw6cApIfFrUlJPtDrX1XHJ19DyvYg74kQcYvUpSpF0gIDeovsKNbKTvrqqu91YDbptUtox0YmyspFcVOmSFj7PjS/JpNOj3XpZL83A64gcRzKpKheJyoUkOq6lFsNWpR4l0lYzqHn78GfmxZCs2lw1ggKQKPNRuSffz/SgfEuGlSrPJKFQMFmjapFVq1JNQOpfCv0gHTxVRY3dUSdwl1MBwY9mcpBmDG5CSGJ9cbbNoauYqxfLY+Q8sJ4tnPm2WlmFnuo3k36lVLb+pbf4nErJ5dERVjA08xRu731avrE3d9eeI3HoIpMvLDM4jSVGjLEgVqBFi+Z3usZQeQPEaZ8sZpiTbEknck7kk8yT1s4j4tOe7E8QV9HzOdz0ZInKsL2YGtgedNRF7gYtfZH5H55GD509xGN+7Ugyt6EixGPzPpjrA8THIvyL9k2zGZGckX6GA2v35B7KjzC3qJ8wo643sjDPD8jHBGsMSBI0FKq8gP8AuepJ3Jw+cCTmSc/PHsdv1x7AySn/ACi8QaPLrEpozsVb8CLqcfElFPoxxTeyDxjOBZq0SxvFZAoMy6Qd+RrYfi/Ky/KhESuVk6K0sZ98iqy3/wAFh8cQeyHC4JYZWlhWU69IBAJAEamlJrTZc73+2M1rEWCdzS7F9PY+SccSHwuCXL68lOjSzRuJYZIfbWRE8EoHkyFQyny3Bs1fOGcQzXdq08SFjdqh0sNzp2ZijEiiRqWrwM7OcKjiLyBNLanjsySOQEcqRqkPXSDsBtQ3oWdUYH3SDxMdoR/HPGT5JkvKZ1JLCt4h7SsCrL6lTvXryPQnErAXOqmjU9+DcMt6lPK0I3B36c73vErgmdMgZWbUyaDrAoSJIuqOSh7JIBBHmprasaK7N0xPXtnOKp3jxwlV7trZiVVidJGyK4KirUk0TRsciRE4cCs00K+IqU2BpVGhaJsnSxJbZR9Q8sTePi4tAHikZY1PIrqvW6HmGWMSMCPIYYSMK5SJjEwReSqQVLNRAO2oHVv97e8LvZc4aEgOMiMZWZ1+czrp20miPFSRhTCSDSAOku9kamJ5A2dzECyoUYHS45bgi9xVbqw2II3BAxW85k1Yqibd28agmzqfvBOyuL8fgV2a+sx3BvEw5mXVq72goJaxsRuKVa+kNkVp6kDUeRuuwAASivOY7ECkgWX29LKrUAJASGJWtg+1svpY25VLjUOajzJnaNmplaNo0ZkpTaxkICy/W1EjfUSDyC2DN8UE6qKpVfxAGy7xSVpU1YRWUFmAsnwrZvE7hGZeRNbhbuho5bKobezfj1j4deZSzBGysjV+4uCcSDke0CuS7RyxxbAvImlFcNpKlj0O3i2AKkGiQMJ7QhV1MGHeNH4RzNLYMgUqwod4tttsK1VhfaEiLKyqu7OHG538QZ5Hv7qh2/lAxRc0iF2DJ4ZCxQMv2SQUo8vtqPsua9k4GtQ7Y6hXOa6i+M47/vNQRdOw6bD4e/4YyvIy57hOYzMccInygcusWsBwr+IPCOfK1IrcoeoJwb4Vx6aClYtNH9lj9ItbeCQ+37nN/eHI2N4cvnY1kViasB12dbrUjKw26WrDbY7bHANW9GQwyDD0uppv5z/eVvg/yoZXMSCIIYWINNO6pHYrw611bnpYANc+WLTlAkj953iuygVoFCmsA6tzINm3vTfSxgRkOwORjlM5i72QnVclFQfNYwAt/A4OZgrEZcw7baEHLkELUAOpZnoD3DCXKE4SNPH7JUu3kurNQRKRaxOSPLvHQB29AI295IHub+TuMvmlbmFike+m5VFvysOTXvxDzmaM07MwILFO+Za+hj1BQCTsSFYkDrbPVbYu2R4F80ZnylCwFaKQkoQt0sb7tHz+8NuW142Kq17Qex3JTrrGqdMfSeF/PPJ/pC0+YcytGG0hUVhsCW1Fh16DSBQ38XPzicS711CModOb6LBauSlCd1uiwDEkLVEEjHM5m0kRpLMM0ALEMLZQealQfpY2oDwmiQKIYCm14uqj+kKYDW5bePl0mA01+LSfTBWswPB4MzoARKx33EcploVjY53MT5g945DlIgaJQA0YwK+tQXfbli2LwuINKxUN3rB2DAEAiNY7UEbWEBPrjyZ3Wx7pkZQBbCyCbPhDKa5Acr5+7Dq5no40nzu1N8qbaj6GvS8ZmfPEaBBk2WUyFE1IsdA6GYWxGrTQNABSp2FksN9jba5eNn2kYvGGU0/jCyUdDMPEL07bhue++CMnC0ZmYl/EQzKHYKTpC7hSL2UbE1gNxrIRmHMPpIEUeruVGmmiDSBgVO9j2SORJN2PCj22Zsg4h7gBiTIIhFNCYxp1uyOBycGKRvEPrEMimzvz8zgP2y4jNLNkY4ZnhglzBid4zTPS7C+it4gPP2uVWS45kFhUfTTMKkbxFSY41jPfOrqocnu2KKWY00qnehhvIwxklcyIzQDpGdKxht9TBmq3QaVFkFVWwN8dChHRdhOZmsdS2ZC4/wBoholyuShkzMwRkIh2SHw6QHl9kMOiAk7dMFOzc7ivnWVy+WmkPg7rcNtqMbPViQb+GzdGro0zwXMJCojUKuXLMIqXSEBchAeWpGsBWIv2bvVYn5iEZiFka0JtSQfFG6Nsyn7SsAwPoDywO72mxiWMOMgwwccOIHAc880IMoCzITHMo5CRK1FfusCHX7rjE/GvMVOY4cdwm8SVO1j2PVj2KkgvjnDFzUDwsdOoAq3PQ6m0cD0YA+6x1xQOy2f+azyQTju7IVwTtHIvIk/ZZSPFyrQeRxp2APajsymbAdSI51FK59lhz7uX7vOiN1J6gkEba94/M1aTUBAa3+0/wPzHmBjYuASrbsACSDQGtVG7AgCwN9gQDZxKysySC0ZWH3SD7wa5HGVmfM5ZjCWlhZecetgADyZKNFTWzLsffeI8mYbUJmuR1Km2p2IVrKgyWNxqAB2s8sY8jO0zrfq1/bNisCMZ4moxSCPWJnU6iQqAl2bdi2mOtRsEDQoIGnBPguVZdckg0vKQdO3gVF0xxkjYmrY1Yt2AJABI7se2hGgfT3qeIkKqllbcG1A1aW1JfPwqT7Quw3jalYWcE2bxAnHmPznJD6oeZ2/4RhX/AJphhWZV++j7sDUySJZ5L4o21kfWrxUOpI5CzhPaNaeF7qg+/okkMxH5RHEqfLamU6mGkMKXYnVVgtzHsjlR9emM1+PcBMZX9si50BNMcIvuzV8/pZyIwWP1m+ld222sXzwNyUfdoXe2MLECSlaSTXRDAnYuFZUBPmTh7MzB5IoUOhdTqmna9CnvpFroq641P23Y76MTsxEESJaABni26UZQQvuAoe4YpiSQPmWBFfNncVpVAd7J1Mb5kqAEvfYnVXkcTsvCEUKo2HLr8SepPO/XEGCQZcjLyHSOULMdnX6seo7d4o2082Chhe9EtJ8j+WEupU4MMEHmR3ygZyz0y6CgUjbxH6Qnz1AIP5T54qXF8ojyZiNxa97exog91GwZSN1IJJBHLBzP9o4UYxxkTTDmiMCFvl3zixGPQ+I9AcV/LzO7zNIQWMt7ChtHGAALJoVVk71jPqGKr3zNmkr3MSRxAmcy00YK2W6JIFBa+Y7yIC2O2+gG99lwvhXEZIiko+jdxW993JRI7tvUG6B8Q5qWF2A+U7L5n6GWNm7tNqW7RydnNb77AHpVdcXxktdMgD2AGBAIbzscueNB1rLUhfDZzmZT6TV7jGvKnx/nxCf/APqoNF+LvOsIoup+9uAFPRiQD032xXuM8ZfMtDGQIkMlUranJ0MVNlQBQUnkau+YGBGn5uFjcMDv4wCyvVXISLIO4J1crA32wQ4LltZE7cipEQ8lbm7DozVVcwLHMkBti01Ve4Dyepj051N2p9plwB3+f/ZIzmRRYkjVjFH3ihyu5IkuJi+q9e7hiTudPMc8aBl0YIoY2wUBj5kAWR8bxSs9B3kTx8tSsB7yDR+B/bFt4Hne/wAvBNyMkcbkeRdQWHwJIxi0zF0Oe8zratdpGOpG4rGrywR0Du0pNb6Yq8IPS5GiNfcwmOyfpg5a9gqkx89iNIJPT2973AGMtyva+WDOyzA95G8kmqMnYqZCQY79hgAu/I1v0I0r5++YjWXJyJTxuyGRSV1AhaeqZWU8x5hgR5OsU5HxMwGIP4z22y6VFl5EnzTt3UcSkmnJ03LXsqu5IPlixQwaUVCdVKFJP1qFEn37/nikcC7P5fhajM5yWPv7dtdEszPq1FBWpjRYaVG1sTfMQeNfKYxJXKxBR9uXdvhGDS+8k+7EasHhP3wgJovD3uPzCtIt+iSMos+gAHwxEzkGiDMPLIGLROGY0qABG0ooJ8K+JjuSSWO/KsRzPGp5CveSNKAwbRIWMZ8WohkUqKJu+V2cc41x2fMnXmJWauQOyL+BB4Rt1q/fhypjzBKGajk+0WVzjvl+8LNLC0WoCo0RISWOpqBJJdrXaggJ8OJ+SzPexI+x1KCfxDZhXowP5YzT5N4Fl4hCHDaakYjcXpjY0w5leVg8+Rxqmeh0Zl1+rKBMv4gQkqj8o398rY21Dz8zBq1448QZxnOpGulozKXBBjBWyvJi2ogad659ffUzgXedz84d2dXLK5IoqIz3SSvW2qkPeHluCKCnFG4/xASzEgEKVWNPEo7xQWbvSGO6jUa6eLfUaCkeBdjppyrsWijHXSFu+eiNlt7+2wUXuLuguw72IxCor2Lu8y7giLMBydKzLoazQ1xAtGQDtuhlBP3EHTYtgeOBQUoKsdFUTI+rw+z4tV0PLlYG2FvDIniRy46pIbJHPwSAagfxageW13gqwVGDDY5OZLwk4ZyGdSaNZYzqRhYPI+oI6EeWHsFAnccx7HsSSNYUMJx0YKBA/a7hsEuXd5QQYld0dR41oXS/aDUAVOx25GiKHwDhMhmqVNPcsNY5guKKqp+sNw9/hG1mtPz3d90/e13QUl75aVGok1vtXTGaZ2abu5FiYpFZAW/plUWZA0v123FkUfaGpj4iqw1qQzzdp7NUyNTSeG4P4/ML8L7SQpnWZ77pUMCyCyAxcNKxAu0tEXUOXdk1RJF/XMIU7wOvd1q16hor7WvlXrjEMuQAAKAA6bAAeXpsMaD2H7P0gmm/0lSRwm9IAI0zOnIyGwbI8NjruBquLk8cTXr/AEyvSVrhufj5/MLcWlSc5dUZirPIpIR9JWTLTJqDFdJAZkNg1h0LJIg1hoYwtysbVzS26IOajnbmjV6eYYGgcdGDZAxyZywxAxK5lo0lj1x6DMNEsaChpjj8KQp5Du2dSRYDyt0xJjnWeSEIbAJlbb2QgZQHH1W7xgKO/gbyxP4plWkS02lQ64j5MByP3WFo3ox9MO5GVZEEqKQHAY2N7rcP6jkfw4hrBIPxLDYGI7PCrqUdQynYqwBBHkQdjgcezeT/APto6+zR0/1L0/phvi/avI5X+PmoUNXp1Av8I1tv0xTs78ponV/malUTYyuPEaFnu0Oy7dWv8OGOQoyYdNNlrbUHMd4vnoY5pGOiNO8TKxBQADo2oKB/rHmv0F4eRAL9SSfecULjPBM1LJkD4nQBDI32XZ+9lkc+t8/u1i/k3jz2s2k7geTmdzTgqu3HWJwi8KrHLxB485EDKCQX0xAjmDK2gsPUAk/DGatC7BR5jLHCIWPiDBP3hM3R60+iD2PzssfVq6Yn8Df+JH9ltQ90g1/9feflgbBOHBKgaQzKvqEOkn+sGA9AMS+ENU7DziU/1JGA/tDj0WvpUaXA8Ynj/SdU7a8lv+WYE7K5nMniecWUkqASfsjS6iLSOngJrzGL5wTiTR5EoihpY2zaIpNKFhlch3PMKqFPeWA63hgKBZAFmr8zWwvz2xGkliGQz4cgFHzDJuV8Ry68t9z42FfexztNaLLDx4H8J6LVptQc+ZkgbYXfIc/dzOLl2D7UfNstnDswURyRDmC8hMVe6whPoDil5hwLJOw54HRXqAsopsqBz86Pl1rrvjeqBgczO56EN8Q4hJM7SSuXc82P7DoB6Db0x3hnD5cxIsMKF3bkOldWY/VUDmf+5AI+FAoobD/HnjSfkXy30malP2Yk/NnYj9FwPAyZGJAgaDsTNJm5MtE2pYiqyzMtRqxQMwUCi1agNN3sSSoIxeM92ay2Q4fm2jXVJ83mBlei5LRlQAeSCyPCtc+vPFySMLsABuTt5k2T7yTeKl8qeb0ZEpdGWSNB6hW7xx+UZHxwIfcRiJOT3KJ8mcipxFWZgqrDmGZjsAAgBJPlvjROPZ55QjrGECtpjD6tchnHcqjIK7tSzIxsk0u4UjbOfk5ygfOM53EcZYeVs6BSR1IKkj1UHoMaPmm0vlmPsjMRav5tUaX/AOY6fpjdWPozMWos/wBTbCMvDIstl40QbLJDZ3BYlljLuRuSQ3n5emH486Vi3Op9bxJfORlYqo9TQ8R6BWJ5Y7xaXVHpFX38Kc/KaN/+nfA16yx1aUC6QkZeRjI7sdWks5qOOxvvvz2rfO7bW4j1GRDHC8yZYYpDsWRSR5GvEPzvEXiWdMcsAHsuzK/uJRFPvEkieWxbDeQ4hBHDEiSrKoVV7wHwvQ3ZCL7wnchUuya2xFzfeSd47pp8UCxiwTpEqN4gPZfWTfMbLvscEzgSgMmEMgaaaPalcMvukUMR8H7z9B0xLOBHAnUyTvrOqZ+9VWFVGPChXzBHjPUGTBg4MHIgGcx7HsexcqNYUMIGFLi5UWBex3B2rzvmKwATsdlvECZCjDTotRtVAFlUO1CqtjyF3g+MLXEKhu4aOy/aZi2ZybRO8Mm7IxRjXtVyet9mUhgPJsaR2DzEssc080jOzSaQTVKqovhUAAKNTtsPPrgZ8ovB7AziD2AEm2+oD4Zf5CaP3Wv6uKZHOwAUOwCsHUWdKutEOEurBF3XTGT/AGn56M9Lt/WOlUrjcvB/z8zbxjuKqO2EciwpF/HmIWipKxNRLF+VjYgAHfY8rwbfi0YjDnmWCBL8XeE13XvsjflXi5b407l+Z5163Q4YYneOZnu8tO4aikUhsHdSELL7j7J38xjE+PcbiEjNKoHeNq0gWtkDWwU+ypfU1dCx588W/tpm3icwqw+nRZMwa9thIdBH2RSFevgVF6XikZzKRy0ZFDaeRO1fHyxmsuUkDxPQ+l6BvaNwxnxnrHmIzvC4J9LEdBRQ0COY6V1wO4lxSLLK2XjTmrXR5Flqz9o1X6YMwyKR4CpXkNJBArptgRxHgsFvNI7C7O52s8uQs79MLrYE4fOPAnU1VDKm+gLk9n8TVYxQAHkK/LbC8Q+F5gSQxOOTRo35qL/XEwY4jjBM546md9veKTLncvGCRGhjkUDkzFtyfOqr0388Xzi2RMuhQ+gLIGYjnQVlIXyPiBB6VfTDWf4VDOUMiBjGwdD1BG/PyNCx6YmTAlWHWj+2NJvBFe0YKxHtfdu5BlTybBMqjKoFRawo5C116R6b/pgvwqP6dz9mNV+LOzfsin4jA7h0Ynjhj+q8SM9dE0i9xyLE6B/Mfq4seSygiUgEkk2WarY8t6AHIAcuQx1fUdSq1+0Oziea9G0Lm79IbrJgrs12hXONmAoAWJwqHqykHxn3lSfccEZ0lPDM+0ZUBmzYYEHcIojJUg7EFGG4I92BPZjggycmbblGzqyeiBS5H8pYj+XFwyvAEbhdPHUkmXeSRbatcqNIxdAdLMGbmR09BhGlqU2Ma+uJ2NW5CKG7yZhM2I80YYUeX92JDGwD5gH89/8AvhusaORB7E8Max8jA+hzJ/8AGQflEp/9xxkwxrvyMj+i5jz+cf8A4Iv/AJxR6MXZ0JoGMp+VviOqeKAcokLt+KU0B7wiA/z41KeZUVnY0qgsT6AWdvzxhXazLZkTGfMxGJswzSKDXIUApomiq6BRrpgKx5gDuFPk3nWM52VjQSGNrOwpe9Y2en1fz9caEyCSOmumUXWxFi7U9CNiD5gYCfJLweNsp30i6j85kePc14EjTccmp49QvkVB5jBTiWWmgLQQprBS4GAvu7OlVnW90Vjsy34QQQNOpukpCrzObfUzOWEfyktSjvnAdnBWgdMrd2IkYfYk3YFN7GijtiXJHMk5k7xTDob6MKTKzVsFbVRWhekDmL63ihfKG0zCMBWVY/HKoNMjFlWNrG5Ht6XXyJ2NUe7KcRzuYhUzQI6bFJmfu2YUfHSqxvkAwAvUfjjuXB3Ax9DkjDDmG+Id6QRAqJLqQnXYDqT4grx0dWmz6HTexx3Phe7CSHvG8HgBppWHsrQ3pmU3yFA3sDgVn+MHLSwxz6A05ZVltpNNFQQ0Z0aV8Ytg3vBrFpyuWVLI8TNuzmizX6jaqoADYCsLqrLcnqOdsSvDgc4aMayAh0hwQxTSlLOA/s6qYFV+2ARWLJvW5F9Ty+NdPdhWEnGsLiIJzO47jmO4LEqR8LGEXhQxIMWDhQwgYWMXLivTp6/scZf2q7NnJsXQf0YkaT/qiTQjf7tmlb3KdwC2oDFS+UrOAQRwbEyvqYfcipj7/GYx+eF2qChzOh6bdYmoUV+eIG7BZUPmGkI/hINP4pNS/mEVx/Pi5cQhU6TS62eIaqGohJRKRfOgEY16YrHybRhUzAHLXHQvkO75DyHPbFnJ1TgdI01X96S1Fe5Ff/iDHOP4mnXuWvbd+yUn5Q1rMofOEf8ALI//AO36YovHsu8kLLHzsWPMDp+35Yufb2bVnCvSOKNfixeQ/oyHFcrE3bWBno9BV7miCN5B/nK72VysqM5ZSqkVvtZBFUMWMxhtmUMPIix+uPHEFOHHv++7w9fD8Kq75fDBM+9ix4miqj9GqWpQWGec/mXPsrJ9D3Y/0bsleh+kWvg4HwOCkEpJ9mkIuNr9sairMB0WwKN73fKrpvzx445lQkGRNIb7BFgt7yrED1C40niiK+WhzMa7IitSj/RSIpcAD7NI3uQjrjK9Abc3z1OJq2NFoXxmQBiLlcyzOdgIyqvE17uNTqz+VWorzBvrh/LZc5h+6W9H+mdTsqkewrD67jlXsrbbeGyvaPJ+KCSNT4dUOha3EmkppFgeExgV0Dt5YVXp8oSe/Ez2akCwKOvMABY4NCRoFMjgVvyALMfcqggDkLA2vE2PJyzF1jNGNNd+bn+HEfQ01+mnzxMfgUulGGnvC4LAsQqqEcBbANnUwJIG/wDKMFsvFHlIGZjYUNJI/IsQLZq6bAADoAo6YbXR9QLcn+sTZqRtwkrCoMwIo1uswyjkbCEa5NXl4FZd+rAY0VkBBHQ7V78V3sxwNofppWuRwzaa2iMzd7NGD9YByANhQX34sOOrpaPaUic/U3e62Z8zNw99fcKjM6lo9IFkmOwwA9AjH3A4gnz/ACx9B8G7LrDnszmzpPeH6IfZDgNMT6l7Hu95xi3azhByubmgrZXJTbmj+KOvcpC+9Di3TAzDrtycQJWNQ+RjNrpzMN+PUkoHmunuyR7iq3+IYpMPZqZslJniKjUoEFbyBnCNIvkikjfe9+gsr4Jk83FEeJQUqwyaNQNtvQa0qjH4lVrPX0sL28YhMwYTcxmyx0oB3g9pHYqa5agQGtduYBB8wRWMl+UziPe5lQZEYRx0VjNpGxYl11mtbUFs0K2FbHHu0Hao8SijyxySNOXAjZXs2eYRWTbULBtqA3J22nP8m7PFlHhfvY5hEJxQXQr0ZHSj7IXUK5g1ub2ldXmKJx3NE7E5Ew8PysZFN3Ss34pPpG/Vjh17+eOP/Agr4yz3t8BgtgXnDpzKH7cTj/hSIQPykb8sPv8AsMSn3TL+P8fkzcyZeIIwd01agSrOGBETb00Ue2rqSkh2BrGjcGlDQq4Ip7ddPs6WJKFQOQK0f5sVTtLFk8nmFmWNWzEpYhWc6FLAgShaIQlgTYF+FzsNRwQ4lxlsrkO+SJlCp3cSsrakZQEQzDkF5t5UnM6tszLuACiMXIPMrXEp2zPG17s6hl+WxpTApduR3+lIUnbcjyGNE4M4UGIbAeOIch3bUQo6UjFlocgE8xjM/kweOEZnNSsAFVY1JNs25eQAc2JIjFc2N+Rxe+FZlTHlZroABGJ5rqj0OjV5SJHfqowQYqwHiRxkSxHCTjkcgYAqQQdwR192OE41TPPXjuPY7isypHBwpThoYWMFBEdBw4MMg4V6Hkef/cYkKQs12gysRKvmIww5qG1Ee9Vsj44y/jnGDmZmnbwqQNAJ9lF3UHpe+onzbqAMWzjnYZZm+haLLxhaRFiJGqwSz+KqrkANvjgZw7M8LyUbNGy5nMD+H3iMBr5Duw4pACSWN6qB57DCbVZhgnAnY9Ptqobeiln+PiSvk5zALZlN7BhO4I5h/P3DBns3ne9mzrXY78KvoEjEO3oTEx+OAHYKRhJmZTbeBCzH6zapJCT6nc/zYMcKyHzJHpi7mCOZmOwaQmUAAfVF6QB8TZJOMm3IJH4k1hAubd3/AJmDeIdlJ8yZM3E6EySP9G/h8MbdyjJILBtIlIBA9rnisZ/hk8P8aCWMeZQlffrS0/XGx5HLCKNIgb0KqWeukAE/Gr+OJIJHXGo6dGlab1jUUDaMEDwZgiSo3ssp9xB/bDgGL78o0HfoP6K30ThjNIIljbYqV1O2pvasbbkD34zTKxIdu5tiRSiMMd9go03Z9P0xmspCniej0fqfvpuYAf8AclNL4wOYUGQ+9aC/rZ+AxqHYDN68mqXvC7xe4A6k/wDTdMUbM9ks1FEcy0SxxqhDglQ6qSDrKrYAG5NmwDy2xYfk4jkjaUMjLHMFdGIIUumoOFLUWGgpRrlGcUUKjBnO9Strur3KwJB/pLzDEqjSqhQOQAAG5s0BtzxCz7/TZZPNpJP+HEV/eUYm6v12H71+mBOYs5+DyXL5o/Fpcso/ZsLXucMwzeB2fHezRZcezffzfgjbwJ6apdHvWJ8EBgfw7NpGzvMrRPKw8b1o0ixHHrBIQgcw1eJnq7wygAvzBsOBD+PA4SMevHRmedxW+2XBcvOqNJCjyl44kY3YV5AZOXOkErC7o/HB7NZtI11OwUXQvqT0A5k+g3wKmlM0sREcipEXfU4C6mMZjWlLa9lkk5qOmAscKISjJkjM5dJEaN1BRlKsp5FSKr8sDuE5ZFGYiCDuxIIwlWNIysK6aPMVtWCUsqqLYhQKskgAWaFk+8YF8MzA1TtRpswgF/fy8FH8t8c3JmgznA+zWVyjtJDHTN9YksVF3oQn2V25daF3Qqb2WP8ARlX7DzRj3RzyRr/yqMPk4hcLzaQo6Sa1PezMPo5CCHlZ1IZVI5N5406d/qOTAtHEN4GcbFd1J9iVQfdKDDv6Aurfy4kQ8ThkICTRsfshhf8AVu8M8adO7aJybkVlCru5sEakA6jnZoAgWRjU2CpiBwZn3b7LGKYy20gkjlbugv8Aq0ijCgiyb1MfTWeeA3ajjmdzEYU5hRFpC6FJXvgxTSZAB7V0PLfpZxdO0mUaYRM9q8ULyvp3q2hEoA+tS94QBzKjELjHZVBF3kblHUNrc05dSV31KVoAKSNNABm2s3jIpK4PzNHBgJeI/wD09clo7iZyDI8MaqrLGooyMDvLei/MqTywS7ERTTB4QNGXCEs9KxMh0BUfcFj3Yv7O1EHrK4d2QhF2xdUZo600sgiOhQwBOlAwkGkcxVnc3Z+AoQJmNeOZ2sCtWlUiLc+WqNq35AYYp3tg+ItuF4hNAAAByAAHwFf9sJJx3CScPiIrbHsJvHMVJGQcKBw0MO4OAIoPhYOI031fxDEjEhCdkujpOk70auiQQDXWttvTFA4j2FcM80uaDxhGkmdkPeEoCWOmyH8I21PsRyqqv394/fELtH/kmZ/2Mv8AZtiioPcdTe9RyhxA3CeGfNsmsCWZZtvEbJklXck9RGg/qw8umDeehKyKwjZ4+67o0AxGlrGpbtgVZhsD6jDa/wCUR/gm/ePBZeRwipAyHPmFY53ZgA8UjhrTJpH+rlDqoocl1gOg/CGA+z1xYcvNrVWojUAaPMX0OJmU5fniO3M/464aileMxZbMjZ3h8M2nvY1k0m1DCwCRV6TsdiRuDzOAM00aTTPBEiMHWJ5FRS7OwRVQMwOndkBGmgtMT0xY5vZb3H9jgHmP4jf75H/ZR4C5iF4h1kniJGWdpR3yiTTTK7MXVa+zGVVEcEHcC6KnzClr64SvT4Y4cc9mJ7mgAARGdnjRblKhbA8VUT0AB9o+QFnEBXYTLKuXl7kRd3YTSRb67WE1IVoDkt8tjvULL/57h/3aX/qTFyTpjVTSpXJincgwblcykg1I6sORroR0Yc1Pod8KlJo6aJrkbo+Y2B/Y4D5z/Ov/AJA/fBjCLE2NiMU5EFZdyi6kjaFdhUbAoCTVd1IgC77EqBv5gEh9+Mup0s6JSM7FkpwEq1VNZVzW5YGha7HVtMzfs/FP+pMVjtJ7b+5v3jwyt26zAZRCeWWbvtR0mQoWYyAkxq7ELGrA1uU3RAq+AkljRJWHVXi03003+oPL88DOHfxI/wDdk/tBgphbnJhKOI3mc2iEKdTMQaVFZmIHM0o2HqaHrgZDJRm7+CVO8kDqrRmSwI41ViYNaqQ0fU2KBxNyH+VTf7GD+0nwZHPD66VK5i2cg4guHMox0g+IblSGVq89LANXrWOzBvqlR6kE17gCL/MYg9r+WU/2/wD7Th6P229w/c4TagQxinIg/ifhJ76TVqjkYbEr4NA0GBmZZNRkAAADGq6jD/CstMQzBEiVyrAPq1gaFBVkobB9ZUFtgQKHIci/zgv+wX/rlwcH92NFVYK5MU7EHiC8xlZ4wXjcSSEAHZVpRZ0xg2LJIss3x6GJ8zkMBgWLSCjJqY0ihhp5EmSgDsumtqBAAODp/v8A2wj+/DGqU4gByIJly0yIyKLPi0upJPiYnU6iiG3+qTvviTwiN0iVXVUqgqLXgUKAFOkabBvle1bnEvpji8sRawpyIJYkTpOEk46cJwyDPa8ewnHsS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10" descr="data:image/jpeg;base64,/9j/4AAQSkZJRgABAQAAAQABAAD/2wCEAAkGBxISEhUSExIVFRUXGRgXFxgYGBsdGhofFxcdGBgVFRcaHSggGB0lHRgXITEhJSktMC4uFx8zODMuNygtLisBCgoKDg0OGxAQGi0mICUyLS0tKy0tLS0tKy8tLS0tLy0vLS0tLS0tLS0tLS0tLS0tLS0tLS0tLS0tLS0tLS0tLf/AABEIALkBEQMBIgACEQEDEQH/xAAcAAABBQEBAQAAAAAAAAAAAAAFAgMEBgcBAAj/xABMEAACAgAEAwUDCgIFCgUFAQABAgMRAAQSIQUxQQYTIlFhMnGBBxQjQlJicpGhsTOCJJKz0fA0NUNTc3STorLBY4OjwuElVMPS8Rb/xAAaAQACAwEBAAAAAAAAAAAAAAACAwABBAUG/8QAMREAAgIBBAEDAwAJBQAAAAAAAQIAAxEEEiExQQUTUSIyYRQVcZGhscHR8CMzQoHx/9oADAMBAAIRAxEAPwC4iIeQ/LDgiHkPyGHAuFquExIEbWIeQ/LDqxDyGFqMOAYkLEQIx5D8sLWMeQwtRhYxJeIgR+gwoL6YUBhQGJLnAuFacdC4UBiS8TgXCcxKsaNI50qilmJ6BRZPwAv4YdUYZ4hklmieFiQsilCVNEahVqT1GJIAJnnF+2GZltYqgQ8qBMtA/wCsDAISKvSDXmeeBw7Q5h4ZMuzl42ItnOpvCfFGrHcqaF3yogczpN9q+EZRcqWgSRGFaJPERINQV2tmtiFLOGNHw2LF4qkQHIDkQoAHuAVQNydwKHXbfHOva1D33PTaJNNbXkLjb3mWrsJxoRyfNSNXeSjr7BMV2R94qo/rHpjQSMUbstwcwyd/mFZQl6QACsbEaWeZweYBK+EFV3tr2W+EY2UghADOLrWRriydRvTjtYWBjxwzEyxsrj2nDhGOYkkQRjlYXWOYkkRpxzThdY8RiSRuscrCyMeIxJI2RjlYXj1YkrEbrCThZxw4kqNHCaw6RhJGKkjRTCNOHqwmsSVEafTHcLr349iSRgLhYGPAYWFwUACdAwtRjyjDgGLhTirhQGOgYVpxJc9WOgY8BhVYksTwGFVjoGOgYkueAxB4zm+7VLfuw8qRF9vBrvezsCSAgJ5Fwd+WCFYzTtnxs5iRoVP9HjbTXSV0Pid/NFYUFPVC2/hoLbBWu4zRptO177Fk/tNxrLd0kWWcSFbTl3keh1KuSzgh2rwiidnPPFV7MjRPGzTmAA6u8fS2k9395dyd13+8eeGrvHVxym1ZLZxwJ6er01K6igPJ8zU87ARlwWkWSIeOUAaRKrMWpTqalOr2N9eylgCcGW54xkZuQgRd7JoQq6oHIVTdhlqiCCLG/hO4o40LsRx1syjxyG5YiLagNSteljW2q1YGvun62OhTqFsOBOBqvT7NOu4kESx1jwwqserGiYImscrCqx4DElxFY5WHKwmsVJE1jlYXWOViSRBGE4crHKxJUQVwkjDhGEnExJGyMJIw4ccIxJUbIxwjCyMcxUqNkYSRhwjCaxUk5WOYXj2JKxGgMLVcerC1GDlCdAwoDHQMVrtb2tXKEQxgPOwujusYPJnANsT0QbnnsOcPAyYaIznavcs4XCguKb2Z7YPLKkMwQ96SEkQEeLSWCupJFEKfEOtCjdiwdq83JDlJZIjTAL4vsgsA0gvmQpJ35VfTFK4ZdwjX07pZ7bDmJ4z2gy2VIWV/GRYjQapCPPSOQ+8xA9cV3Mdv2P8ADywUecsni+KRgj/nxTJLGojdjuSxNsfN2Nlj6m8MhKoyAfHxEnpoWqHws/vjA2rZvt4/nO7V6RWgHucn+Eu2W7czHcxwN6AuPhq1NX5YunCM8uYhWVQVDahRokFWKHccxamj+gxk/C8o8kgRFBkk2VfsqvNnI6CySfUAWavXuH5NYYkiXcIoFnmfNj6k2fjh+maxslupg9RpoqIFY5iszIVRmAsqrMB6hSQPzGMQjvu6blSnfqtAM/uJWX+qcbqMZ7nOyrRoYmkj2aRoC1+JDpHzduZv2XuidTsAKu5qkLLx4lenalaXO7zKyMuzLIVIXQhdmP1RYVdvViPSgx6USXC+z0zly/0UUYBLMLau7D0oPNqNkk0LHM2AW7KcN0tmY54yFeKMHUNiqNJq8XI+2DsfPywY7R5nVks6NYLiGexpKsAYz7Snfr7XI7euMKIMDib9RrrPcKoeJnGVWlBNgt4jZs2RdE9aFDl9XFx+TWMd/mTXiEcFGzydpQQRyP8ACWvj54r2Y4ZKFWcoRFqpW23JsKauwtWAa3J8qJn8L4+nDcvJmZdI78gR1bMwiU6F0Ch4i7MDq9l76bnpFPu5MZ6najabap84/dNRx3Ge9nvlPjzkugdxlRYC/OJWLuT9lFUJzsbyXy2xoUYNCyCfMbD4Ak/vjqzzc5WPYVWPYqXEkY5WFVj2JJEVjlYcrHDipI3WPEYXWOViSRFYE8Q7RZKBtM2bgjb7LSLqHvUb/piD8pWYmj4bmHgLK4ChmXYqhcCRgRuPCTuOQJx8y5la5be7BAQSZ9Q5ftXw+QhUz2WJPId6oPw1EYLgWARuDyI3B9xGxx8fHBLgXaDNZNtWXnkiN2Qp8LfjQ+F/iDgtsk+rawkjGedhPlUizbLl82FhmOyuNonPQb/w2P5HzHLFyyfGVlm7sIQrK7I5PtaGUHw1sDrBBs2AbA2sSsEnEIEYTWHSuEkYAy4j/HLHcK/PHMVJE1hSjHMLGDgzq7b/AB/LGIrO0w72Q6nm+le+pkAb8hYAHQADpjcUq9+XXGKZrJdyzRMSpiJj3NbI2lSb2ogAg+RGMusztGPmdn0YqLGz3iNZcFCCrspDagVJDA0frDcHeyRvdnqcKmjQnU6a2+0w1t7yzWfjeGI1KAWCNDPq1Ag6WJYMQRfIo19QbwrLxlQKHjXZh9uvPzJFEHzNeeMLbh2Z3wEI3BR133Cy9m8zyXKzj0V1RfhcqgfDEvh3ZXMtLoKJEALkkLd463uqeTMfxEAbkcgbD2E4t3iGBjfdqrxn7UbbAH8B8P4SnXE/tpm54cjPLlxcqBGUAWaEq69uvg1YYqjOJxb9ZcCV4GPid4PwmPKTRad9bSIXI8Z1RlwHa9xcZAACgaqrztVYrGdyc75lXQ1GYB9bZZo5lliJXnRDMpI6Ag9MWTKZgSIrqKDdDzBuip9QQVPqDjdp2yuMzk25LZMcrAnjkSFl70fR6JE1HYK0lKTqG8ZKalDbVZ3Fi18W4wsLBfBeksdRbYAgbKiMWPPyqvXAZe0s04QwCIrIVVX9q9Rpj7RAAAJ3BOxGnBWOuMZiwcGEcqe6KxKj6VCiMbFQqgKDqvcDTZLG9wK5YSMnlsrDIWCxwnW8jSGwdZLPqZiSQST4d+Zob4yDtzDnJc02QgEndJXeEalidmHetJLvoCqCdumk0OgqsHA87MkwVZJEym7gMWVTqo92vInm2w9kE+9K0ZHLR24/E0PtB2pzHFU7nIZSUxDUZJZKVboqCWJ0qqglqJvlsNO4vgPycTZwifO5lo3kAYKFLylT7LPdLEDXhU9ByFVg38g8Und5pXsw6olVW3XUQ/eUDytSl+djFt4HwRoFmn71pczm2WZroaAgZo4wOQCswXfzrYDBZC5C8YkJJxmUWX5J4174fOGoMixMNDAl20CKVKDKwJUkg0Q1jyxfewPC85ku8yeYbvYVAbLzAmqumhIO61akDcUTRrkvhfAly6xRwamWNi7yTk6pHt21kVqY63Lb16E4sOWzL69D6bIJVlBA8JGpSCTv4gRvvvyrcksGcEwWXjMl49WFYTqF1YvnXX315YfAnKx6sKrHqxJInHKwqscxUk5WOYVjhxJI3IgYFWAIIIIIsEEUQR1BHTGKduvkuKys2ROoFe8MBPiS20qI2+sGOqg1VobfG0ZvMCNdRs9Ao9pieSr6n12HMkAEiuZqLNGYbLokjkLsGOpZthCqbg6EUE3yPiNWawD2bZFXM+bOK8Gny7FZ4ZIj99SAfceR+GO9n+EHNZiPLh0jMjaQ7mlBokWR51Q9SMfUHE85EgRJCn0riONHqnduSAEEfpgXB2XyLDUcnlzZNaoY9Q3rS225DBh15DnhY1XGSIftfE+cOK8InyzmOeJ42BqmG38rDZh6gnGkfJz2jfMEQSysJYo3CMCQ0iMULKzjcFdC8iCQTZ2IMr5Ve3zozZLKtp02s0g52ecUZ+rXIsN72HI3lPC8+0E0cyhSUYNTC1Nc1YHYgiwR6401sWXJETYgPE+mOysR+mYbRMUCeTFQ3eSL5g61XV17s8xvg6Risx/KLwxhGEzAZ5NKpEqOXt6ATdQBRNbkDbFqZd6wLSlXAxG8ew5Xvx7AQowBgXxDtBFDmFy7mj3MmYlcmlijQ6Q7dSS2wA/+CWH+P8HGTdteNxPm3khT5whSBGvZD3EkkgFnd0Zu7Ow3CGtiDg8gdy0rZ/tGZrOVmDorrelgGFgqaIsWrC19xGFNl0LBiiFl5MVBI9xIsfDFT+T/AIgzq3ziaWSdyaaRzofTuywRCkQrYsKLog3WwuOICDyJHRq2Kt2JSflB4ISfnkak0oWcDclR7MwHUruGHVSD9XFGTwDkSvQjeh05c132P/8AcblikdouxbWZcnp33aBjpUnqYX5Rn7p8PUacZNRpt/K9zren+oCobLOvB+JV+yE2nOQlSNPePEaIIKzRFqv0l0fljU3YAEnYDe/TGe8D4TK08YkXuWR0kZHYCTwNq0ql21kAahYo3eNDxlwcYIk1jo9uUOYEzvF8sXVRc0gIKiIBiSp1hA/L6tmj0N7YVxQy9zmIkkEDy5eSZX1bRSIFD+ICwp1JuBzDkbnCJ8q8bxKslxiQyRwqv0hbe0VjsIxqbxEgKGryxOnyLKqNKQXlliWQrelFVtaQpe+jWFBJFsXN7EKNFKkfUOpitK8ASujIywKssrkahDH3fhCAsxDO2+0tHU1bUpG9asM8L4jDFmly6wvGsYMtrH9GyujKzpo50zi9vOrrFohVCFklAaRi2mwWK7kBY1AJXSALIF9ScVTizSQ6xl0KzyP9GjqO6KjRGNlcaXvUx2O8hB9mwA+ozO6bfqEtc/E8rJpHfhipsKjEtdFfZTfkx9MI4TllkK5pfCHAkFGy2pAA0jkXdbeEjluWoVCk4B86j05lSqGjovx35sVYhfwgnbmRyxJ4Ll1yuXkiQAGJ2AG4QlyGj0qTSKQ6ihtYbnucBxiOUsexCmalC0A1NzAALFuhtBuRvz2rbfEGN3EyaqUMW5UosCwpVSQzNZ3Zj7JoA74XmonVCsR+ka7kIvkt62HIm6AB235UKwjg2aTNZWKX2kljViGo8xZVuho2Phhe49+I3EL4iFg2ZiQHxIHkceQKlFB8tRax+A+WBk/D+7Yt9O0R3KpNMDHyHgRX8SHnpHiBugwNLMy2Wy7J9GEKgk6lJsHkWLg6g3Qm788GtgUhoJUniTuP8VXLQtKRZ2VF5amPsrf6nyAJxlsXE5RMJ9eqbVr1ctR6r6IRahegODPblpRJEryF00OY7FEEFQ+sjZmplANDbV5kmuRZWSWSNI1LtqJpSASBG5PMi/OuuHWXF2G2dz03SVpp2tsxzx+wTZ8lmFljSVDauodfcwsfvhGcz0UQLSSKg2G589gAOZJ8sBuwcjHLGN1YGOR08SkGj4wKIHLWV+FYmTcLKWYSoAF6H9kfhkHiQe/UPKsamZ9mVGTPPOirYVzGpO0kV+FXf3GNf7SRT+mHo+MKd2ilUedK4/8ASZj+mA+X4srWDHKtC77t2QjzEiAiuu9GiDVHEnLTxNvG0ZvnpK3t0Nb3jmPrblPKxwpQjuG8vmEkGpGDDlYPI+R6g+hw6cApIfFrUlJPtDrX1XHJ19DyvYg74kQcYvUpSpF0gIDeovsKNbKTvrqqu91YDbptUtox0YmyspFcVOmSFj7PjS/JpNOj3XpZL83A64gcRzKpKheJyoUkOq6lFsNWpR4l0lYzqHn78GfmxZCs2lw1ggKQKPNRuSffz/SgfEuGlSrPJKFQMFmjapFVq1JNQOpfCv0gHTxVRY3dUSdwl1MBwY9mcpBmDG5CSGJ9cbbNoauYqxfLY+Q8sJ4tnPm2WlmFnuo3k36lVLb+pbf4nErJ5dERVjA08xRu731avrE3d9eeI3HoIpMvLDM4jSVGjLEgVqBFi+Z3usZQeQPEaZ8sZpiTbEknck7kk8yT1s4j4tOe7E8QV9HzOdz0ZInKsL2YGtgedNRF7gYtfZH5H55GD509xGN+7Ugyt6EixGPzPpjrA8THIvyL9k2zGZGckX6GA2v35B7KjzC3qJ8wo643sjDPD8jHBGsMSBI0FKq8gP8AuepJ3Jw+cCTmSc/PHsdv1x7AySn/ACi8QaPLrEpozsVb8CLqcfElFPoxxTeyDxjOBZq0SxvFZAoMy6Qd+RrYfi/Ky/KhESuVk6K0sZ98iqy3/wAFh8cQeyHC4JYZWlhWU69IBAJAEamlJrTZc73+2M1rEWCdzS7F9PY+SccSHwuCXL68lOjSzRuJYZIfbWRE8EoHkyFQyny3Bs1fOGcQzXdq08SFjdqh0sNzp2ZijEiiRqWrwM7OcKjiLyBNLanjsySOQEcqRqkPXSDsBtQ3oWdUYH3SDxMdoR/HPGT5JkvKZ1JLCt4h7SsCrL6lTvXryPQnErAXOqmjU9+DcMt6lPK0I3B36c73vErgmdMgZWbUyaDrAoSJIuqOSh7JIBBHmprasaK7N0xPXtnOKp3jxwlV7trZiVVidJGyK4KirUk0TRsciRE4cCs00K+IqU2BpVGhaJsnSxJbZR9Q8sTePi4tAHikZY1PIrqvW6HmGWMSMCPIYYSMK5SJjEwReSqQVLNRAO2oHVv97e8LvZc4aEgOMiMZWZ1+czrp20miPFSRhTCSDSAOku9kamJ5A2dzECyoUYHS45bgi9xVbqw2II3BAxW85k1Yqibd28agmzqfvBOyuL8fgV2a+sx3BvEw5mXVq72goJaxsRuKVa+kNkVp6kDUeRuuwAASivOY7ECkgWX29LKrUAJASGJWtg+1svpY25VLjUOajzJnaNmplaNo0ZkpTaxkICy/W1EjfUSDyC2DN8UE6qKpVfxAGy7xSVpU1YRWUFmAsnwrZvE7hGZeRNbhbuho5bKobezfj1j4deZSzBGysjV+4uCcSDke0CuS7RyxxbAvImlFcNpKlj0O3i2AKkGiQMJ7QhV1MGHeNH4RzNLYMgUqwod4tttsK1VhfaEiLKyqu7OHG538QZ5Hv7qh2/lAxRc0iF2DJ4ZCxQMv2SQUo8vtqPsua9k4GtQ7Y6hXOa6i+M47/vNQRdOw6bD4e/4YyvIy57hOYzMccInygcusWsBwr+IPCOfK1IrcoeoJwb4Vx6aClYtNH9lj9ItbeCQ+37nN/eHI2N4cvnY1kViasB12dbrUjKw26WrDbY7bHANW9GQwyDD0uppv5z/eVvg/yoZXMSCIIYWINNO6pHYrw611bnpYANc+WLTlAkj953iuygVoFCmsA6tzINm3vTfSxgRkOwORjlM5i72QnVclFQfNYwAt/A4OZgrEZcw7baEHLkELUAOpZnoD3DCXKE4SNPH7JUu3kurNQRKRaxOSPLvHQB29AI295IHub+TuMvmlbmFike+m5VFvysOTXvxDzmaM07MwILFO+Za+hj1BQCTsSFYkDrbPVbYu2R4F80ZnylCwFaKQkoQt0sb7tHz+8NuW142Kq17Qex3JTrrGqdMfSeF/PPJ/pC0+YcytGG0hUVhsCW1Fh16DSBQ38XPzicS711CModOb6LBauSlCd1uiwDEkLVEEjHM5m0kRpLMM0ALEMLZQealQfpY2oDwmiQKIYCm14uqj+kKYDW5bePl0mA01+LSfTBWswPB4MzoARKx33EcploVjY53MT5g945DlIgaJQA0YwK+tQXfbli2LwuINKxUN3rB2DAEAiNY7UEbWEBPrjyZ3Wx7pkZQBbCyCbPhDKa5Acr5+7Dq5no40nzu1N8qbaj6GvS8ZmfPEaBBk2WUyFE1IsdA6GYWxGrTQNABSp2FksN9jba5eNn2kYvGGU0/jCyUdDMPEL07bhue++CMnC0ZmYl/EQzKHYKTpC7hSL2UbE1gNxrIRmHMPpIEUeruVGmmiDSBgVO9j2SORJN2PCj22Zsg4h7gBiTIIhFNCYxp1uyOBycGKRvEPrEMimzvz8zgP2y4jNLNkY4ZnhglzBid4zTPS7C+it4gPP2uVWS45kFhUfTTMKkbxFSY41jPfOrqocnu2KKWY00qnehhvIwxklcyIzQDpGdKxht9TBmq3QaVFkFVWwN8dChHRdhOZmsdS2ZC4/wBoholyuShkzMwRkIh2SHw6QHl9kMOiAk7dMFOzc7ivnWVy+WmkPg7rcNtqMbPViQb+GzdGro0zwXMJCojUKuXLMIqXSEBchAeWpGsBWIv2bvVYn5iEZiFka0JtSQfFG6Nsyn7SsAwPoDywO72mxiWMOMgwwccOIHAc880IMoCzITHMo5CRK1FfusCHX7rjE/GvMVOY4cdwm8SVO1j2PVj2KkgvjnDFzUDwsdOoAq3PQ6m0cD0YA+6x1xQOy2f+azyQTju7IVwTtHIvIk/ZZSPFyrQeRxp2APajsymbAdSI51FK59lhz7uX7vOiN1J6gkEba94/M1aTUBAa3+0/wPzHmBjYuASrbsACSDQGtVG7AgCwN9gQDZxKysySC0ZWH3SD7wa5HGVmfM5ZjCWlhZecetgADyZKNFTWzLsffeI8mYbUJmuR1Km2p2IVrKgyWNxqAB2s8sY8jO0zrfq1/bNisCMZ4moxSCPWJnU6iQqAl2bdi2mOtRsEDQoIGnBPguVZdckg0vKQdO3gVF0xxkjYmrY1Yt2AJABI7se2hGgfT3qeIkKqllbcG1A1aW1JfPwqT7Quw3jalYWcE2bxAnHmPznJD6oeZ2/4RhX/AJphhWZV++j7sDUySJZ5L4o21kfWrxUOpI5CzhPaNaeF7qg+/okkMxH5RHEqfLamU6mGkMKXYnVVgtzHsjlR9emM1+PcBMZX9si50BNMcIvuzV8/pZyIwWP1m+ld222sXzwNyUfdoXe2MLECSlaSTXRDAnYuFZUBPmTh7MzB5IoUOhdTqmna9CnvpFroq641P23Y76MTsxEESJaABni26UZQQvuAoe4YpiSQPmWBFfNncVpVAd7J1Mb5kqAEvfYnVXkcTsvCEUKo2HLr8SepPO/XEGCQZcjLyHSOULMdnX6seo7d4o2082Chhe9EtJ8j+WEupU4MMEHmR3ygZyz0y6CgUjbxH6Qnz1AIP5T54qXF8ojyZiNxa97exog91GwZSN1IJJBHLBzP9o4UYxxkTTDmiMCFvl3zixGPQ+I9AcV/LzO7zNIQWMt7ChtHGAALJoVVk71jPqGKr3zNmkr3MSRxAmcy00YK2W6JIFBa+Y7yIC2O2+gG99lwvhXEZIiko+jdxW993JRI7tvUG6B8Q5qWF2A+U7L5n6GWNm7tNqW7RydnNb77AHpVdcXxktdMgD2AGBAIbzscueNB1rLUhfDZzmZT6TV7jGvKnx/nxCf/APqoNF+LvOsIoup+9uAFPRiQD032xXuM8ZfMtDGQIkMlUranJ0MVNlQBQUnkau+YGBGn5uFjcMDv4wCyvVXISLIO4J1crA32wQ4LltZE7cipEQ8lbm7DozVVcwLHMkBti01Ve4Dyepj051N2p9plwB3+f/ZIzmRRYkjVjFH3ihyu5IkuJi+q9e7hiTudPMc8aBl0YIoY2wUBj5kAWR8bxSs9B3kTx8tSsB7yDR+B/bFt4Hne/wAvBNyMkcbkeRdQWHwJIxi0zF0Oe8zratdpGOpG4rGrywR0Du0pNb6Yq8IPS5GiNfcwmOyfpg5a9gqkx89iNIJPT2973AGMtyva+WDOyzA95G8kmqMnYqZCQY79hgAu/I1v0I0r5++YjWXJyJTxuyGRSV1AhaeqZWU8x5hgR5OsU5HxMwGIP4z22y6VFl5EnzTt3UcSkmnJ03LXsqu5IPlixQwaUVCdVKFJP1qFEn37/nikcC7P5fhajM5yWPv7dtdEszPq1FBWpjRYaVG1sTfMQeNfKYxJXKxBR9uXdvhGDS+8k+7EasHhP3wgJovD3uPzCtIt+iSMos+gAHwxEzkGiDMPLIGLROGY0qABG0ooJ8K+JjuSSWO/KsRzPGp5CveSNKAwbRIWMZ8WohkUqKJu+V2cc41x2fMnXmJWauQOyL+BB4Rt1q/fhypjzBKGajk+0WVzjvl+8LNLC0WoCo0RISWOpqBJJdrXaggJ8OJ+SzPexI+x1KCfxDZhXowP5YzT5N4Fl4hCHDaakYjcXpjY0w5leVg8+Rxqmeh0Zl1+rKBMv4gQkqj8o398rY21Dz8zBq1448QZxnOpGulozKXBBjBWyvJi2ogad659ffUzgXedz84d2dXLK5IoqIz3SSvW2qkPeHluCKCnFG4/xASzEgEKVWNPEo7xQWbvSGO6jUa6eLfUaCkeBdjppyrsWijHXSFu+eiNlt7+2wUXuLuguw72IxCor2Lu8y7giLMBydKzLoazQ1xAtGQDtuhlBP3EHTYtgeOBQUoKsdFUTI+rw+z4tV0PLlYG2FvDIniRy46pIbJHPwSAagfxageW13gqwVGDDY5OZLwk4ZyGdSaNZYzqRhYPI+oI6EeWHsFAnccx7HsSSNYUMJx0YKBA/a7hsEuXd5QQYld0dR41oXS/aDUAVOx25GiKHwDhMhmqVNPcsNY5guKKqp+sNw9/hG1mtPz3d90/e13QUl75aVGok1vtXTGaZ2abu5FiYpFZAW/plUWZA0v123FkUfaGpj4iqw1qQzzdp7NUyNTSeG4P4/ML8L7SQpnWZ77pUMCyCyAxcNKxAu0tEXUOXdk1RJF/XMIU7wOvd1q16hor7WvlXrjEMuQAAKAA6bAAeXpsMaD2H7P0gmm/0lSRwm9IAI0zOnIyGwbI8NjruBquLk8cTXr/AEyvSVrhufj5/MLcWlSc5dUZirPIpIR9JWTLTJqDFdJAZkNg1h0LJIg1hoYwtysbVzS26IOajnbmjV6eYYGgcdGDZAxyZywxAxK5lo0lj1x6DMNEsaChpjj8KQp5Du2dSRYDyt0xJjnWeSEIbAJlbb2QgZQHH1W7xgKO/gbyxP4plWkS02lQ64j5MByP3WFo3ox9MO5GVZEEqKQHAY2N7rcP6jkfw4hrBIPxLDYGI7PCrqUdQynYqwBBHkQdjgcezeT/APto6+zR0/1L0/phvi/avI5X+PmoUNXp1Av8I1tv0xTs78ponV/malUTYyuPEaFnu0Oy7dWv8OGOQoyYdNNlrbUHMd4vnoY5pGOiNO8TKxBQADo2oKB/rHmv0F4eRAL9SSfecULjPBM1LJkD4nQBDI32XZ+9lkc+t8/u1i/k3jz2s2k7geTmdzTgqu3HWJwi8KrHLxB485EDKCQX0xAjmDK2gsPUAk/DGatC7BR5jLHCIWPiDBP3hM3R60+iD2PzssfVq6Yn8Df+JH9ltQ90g1/9feflgbBOHBKgaQzKvqEOkn+sGA9AMS+ENU7DziU/1JGA/tDj0WvpUaXA8Ynj/SdU7a8lv+WYE7K5nMniecWUkqASfsjS6iLSOngJrzGL5wTiTR5EoihpY2zaIpNKFhlch3PMKqFPeWA63hgKBZAFmr8zWwvz2xGkliGQz4cgFHzDJuV8Ry68t9z42FfexztNaLLDx4H8J6LVptQc+ZkgbYXfIc/dzOLl2D7UfNstnDswURyRDmC8hMVe6whPoDil5hwLJOw54HRXqAsopsqBz86Pl1rrvjeqBgczO56EN8Q4hJM7SSuXc82P7DoB6Db0x3hnD5cxIsMKF3bkOldWY/VUDmf+5AI+FAoobD/HnjSfkXy30malP2Yk/NnYj9FwPAyZGJAgaDsTNJm5MtE2pYiqyzMtRqxQMwUCi1agNN3sSSoIxeM92ay2Q4fm2jXVJ83mBlei5LRlQAeSCyPCtc+vPFySMLsABuTt5k2T7yTeKl8qeb0ZEpdGWSNB6hW7xx+UZHxwIfcRiJOT3KJ8mcipxFWZgqrDmGZjsAAgBJPlvjROPZ55QjrGECtpjD6tchnHcqjIK7tSzIxsk0u4UjbOfk5ygfOM53EcZYeVs6BSR1IKkj1UHoMaPmm0vlmPsjMRav5tUaX/AOY6fpjdWPozMWos/wBTbCMvDIstl40QbLJDZ3BYlljLuRuSQ3n5emH486Vi3Op9bxJfORlYqo9TQ8R6BWJ5Y7xaXVHpFX38Kc/KaN/+nfA16yx1aUC6QkZeRjI7sdWks5qOOxvvvz2rfO7bW4j1GRDHC8yZYYpDsWRSR5GvEPzvEXiWdMcsAHsuzK/uJRFPvEkieWxbDeQ4hBHDEiSrKoVV7wHwvQ3ZCL7wnchUuya2xFzfeSd47pp8UCxiwTpEqN4gPZfWTfMbLvscEzgSgMmEMgaaaPalcMvukUMR8H7z9B0xLOBHAnUyTvrOqZ+9VWFVGPChXzBHjPUGTBg4MHIgGcx7HsexcqNYUMIGFLi5UWBex3B2rzvmKwATsdlvECZCjDTotRtVAFlUO1CqtjyF3g+MLXEKhu4aOy/aZi2ZybRO8Mm7IxRjXtVyet9mUhgPJsaR2DzEssc080jOzSaQTVKqovhUAAKNTtsPPrgZ8ovB7AziD2AEm2+oD4Zf5CaP3Wv6uKZHOwAUOwCsHUWdKutEOEurBF3XTGT/AGn56M9Lt/WOlUrjcvB/z8zbxjuKqO2EciwpF/HmIWipKxNRLF+VjYgAHfY8rwbfi0YjDnmWCBL8XeE13XvsjflXi5b407l+Z5163Q4YYneOZnu8tO4aikUhsHdSELL7j7J38xjE+PcbiEjNKoHeNq0gWtkDWwU+ypfU1dCx588W/tpm3icwqw+nRZMwa9thIdBH2RSFevgVF6XikZzKRy0ZFDaeRO1fHyxmsuUkDxPQ+l6BvaNwxnxnrHmIzvC4J9LEdBRQ0COY6V1wO4lxSLLK2XjTmrXR5Flqz9o1X6YMwyKR4CpXkNJBArptgRxHgsFvNI7C7O52s8uQs79MLrYE4fOPAnU1VDKm+gLk9n8TVYxQAHkK/LbC8Q+F5gSQxOOTRo35qL/XEwY4jjBM546md9veKTLncvGCRGhjkUDkzFtyfOqr0388Xzi2RMuhQ+gLIGYjnQVlIXyPiBB6VfTDWf4VDOUMiBjGwdD1BG/PyNCx6YmTAlWHWj+2NJvBFe0YKxHtfdu5BlTybBMqjKoFRawo5C116R6b/pgvwqP6dz9mNV+LOzfsin4jA7h0Ynjhj+q8SM9dE0i9xyLE6B/Mfq4seSygiUgEkk2WarY8t6AHIAcuQx1fUdSq1+0Oziea9G0Lm79IbrJgrs12hXONmAoAWJwqHqykHxn3lSfccEZ0lPDM+0ZUBmzYYEHcIojJUg7EFGG4I92BPZjggycmbblGzqyeiBS5H8pYj+XFwyvAEbhdPHUkmXeSRbatcqNIxdAdLMGbmR09BhGlqU2Ma+uJ2NW5CKG7yZhM2I80YYUeX92JDGwD5gH89/8AvhusaORB7E8Max8jA+hzJ/8AGQflEp/9xxkwxrvyMj+i5jz+cf8A4Iv/AJxR6MXZ0JoGMp+VviOqeKAcokLt+KU0B7wiA/z41KeZUVnY0qgsT6AWdvzxhXazLZkTGfMxGJswzSKDXIUApomiq6BRrpgKx5gDuFPk3nWM52VjQSGNrOwpe9Y2en1fz9caEyCSOmumUXWxFi7U9CNiD5gYCfJLweNsp30i6j85kePc14EjTccmp49QvkVB5jBTiWWmgLQQprBS4GAvu7OlVnW90Vjsy34QQQNOpukpCrzObfUzOWEfyktSjvnAdnBWgdMrd2IkYfYk3YFN7GijtiXJHMk5k7xTDob6MKTKzVsFbVRWhekDmL63ihfKG0zCMBWVY/HKoNMjFlWNrG5Ht6XXyJ2NUe7KcRzuYhUzQI6bFJmfu2YUfHSqxvkAwAvUfjjuXB3Ax9DkjDDmG+Id6QRAqJLqQnXYDqT4grx0dWmz6HTexx3Phe7CSHvG8HgBppWHsrQ3pmU3yFA3sDgVn+MHLSwxz6A05ZVltpNNFQQ0Z0aV8Ytg3vBrFpyuWVLI8TNuzmizX6jaqoADYCsLqrLcnqOdsSvDgc4aMayAh0hwQxTSlLOA/s6qYFV+2ARWLJvW5F9Ty+NdPdhWEnGsLiIJzO47jmO4LEqR8LGEXhQxIMWDhQwgYWMXLivTp6/scZf2q7NnJsXQf0YkaT/qiTQjf7tmlb3KdwC2oDFS+UrOAQRwbEyvqYfcipj7/GYx+eF2qChzOh6bdYmoUV+eIG7BZUPmGkI/hINP4pNS/mEVx/Pi5cQhU6TS62eIaqGohJRKRfOgEY16YrHybRhUzAHLXHQvkO75DyHPbFnJ1TgdI01X96S1Fe5Ff/iDHOP4mnXuWvbd+yUn5Q1rMofOEf8ALI//AO36YovHsu8kLLHzsWPMDp+35Yufb2bVnCvSOKNfixeQ/oyHFcrE3bWBno9BV7miCN5B/nK72VysqM5ZSqkVvtZBFUMWMxhtmUMPIix+uPHEFOHHv++7w9fD8Kq75fDBM+9ix4miqj9GqWpQWGec/mXPsrJ9D3Y/0bsleh+kWvg4HwOCkEpJ9mkIuNr9sairMB0WwKN73fKrpvzx445lQkGRNIb7BFgt7yrED1C40niiK+WhzMa7IitSj/RSIpcAD7NI3uQjrjK9Abc3z1OJq2NFoXxmQBiLlcyzOdgIyqvE17uNTqz+VWorzBvrh/LZc5h+6W9H+mdTsqkewrD67jlXsrbbeGyvaPJ+KCSNT4dUOha3EmkppFgeExgV0Dt5YVXp8oSe/Ez2akCwKOvMABY4NCRoFMjgVvyALMfcqggDkLA2vE2PJyzF1jNGNNd+bn+HEfQ01+mnzxMfgUulGGnvC4LAsQqqEcBbANnUwJIG/wDKMFsvFHlIGZjYUNJI/IsQLZq6bAADoAo6YbXR9QLcn+sTZqRtwkrCoMwIo1uswyjkbCEa5NXl4FZd+rAY0VkBBHQ7V78V3sxwNofppWuRwzaa2iMzd7NGD9YByANhQX34sOOrpaPaUic/U3e62Z8zNw99fcKjM6lo9IFkmOwwA9AjH3A4gnz/ACx9B8G7LrDnszmzpPeH6IfZDgNMT6l7Hu95xi3azhByubmgrZXJTbmj+KOvcpC+9Di3TAzDrtycQJWNQ+RjNrpzMN+PUkoHmunuyR7iq3+IYpMPZqZslJniKjUoEFbyBnCNIvkikjfe9+gsr4Jk83FEeJQUqwyaNQNtvQa0qjH4lVrPX0sL28YhMwYTcxmyx0oB3g9pHYqa5agQGtduYBB8wRWMl+UziPe5lQZEYRx0VjNpGxYl11mtbUFs0K2FbHHu0Hao8SijyxySNOXAjZXs2eYRWTbULBtqA3J22nP8m7PFlHhfvY5hEJxQXQr0ZHSj7IXUK5g1ub2ldXmKJx3NE7E5Ew8PysZFN3Ss34pPpG/Vjh17+eOP/Agr4yz3t8BgtgXnDpzKH7cTj/hSIQPykb8sPv8AsMSn3TL+P8fkzcyZeIIwd01agSrOGBETb00Ue2rqSkh2BrGjcGlDQq4Ip7ddPs6WJKFQOQK0f5sVTtLFk8nmFmWNWzEpYhWc6FLAgShaIQlgTYF+FzsNRwQ4lxlsrkO+SJlCp3cSsrakZQEQzDkF5t5UnM6tszLuACiMXIPMrXEp2zPG17s6hl+WxpTApduR3+lIUnbcjyGNE4M4UGIbAeOIch3bUQo6UjFlocgE8xjM/kweOEZnNSsAFVY1JNs25eQAc2JIjFc2N+Rxe+FZlTHlZroABGJ5rqj0OjV5SJHfqowQYqwHiRxkSxHCTjkcgYAqQQdwR192OE41TPPXjuPY7isypHBwpThoYWMFBEdBw4MMg4V6Hkef/cYkKQs12gysRKvmIww5qG1Ee9Vsj44y/jnGDmZmnbwqQNAJ9lF3UHpe+onzbqAMWzjnYZZm+haLLxhaRFiJGqwSz+KqrkANvjgZw7M8LyUbNGy5nMD+H3iMBr5Duw4pACSWN6qB57DCbVZhgnAnY9Ptqobeiln+PiSvk5zALZlN7BhO4I5h/P3DBns3ne9mzrXY78KvoEjEO3oTEx+OAHYKRhJmZTbeBCzH6zapJCT6nc/zYMcKyHzJHpi7mCOZmOwaQmUAAfVF6QB8TZJOMm3IJH4k1hAubd3/AJmDeIdlJ8yZM3E6EySP9G/h8MbdyjJILBtIlIBA9rnisZ/hk8P8aCWMeZQlffrS0/XGx5HLCKNIgb0KqWeukAE/Gr+OJIJHXGo6dGlab1jUUDaMEDwZgiSo3ssp9xB/bDgGL78o0HfoP6K30ThjNIIljbYqV1O2pvasbbkD34zTKxIdu5tiRSiMMd9go03Z9P0xmspCniej0fqfvpuYAf8AclNL4wOYUGQ+9aC/rZ+AxqHYDN68mqXvC7xe4A6k/wDTdMUbM9ks1FEcy0SxxqhDglQ6qSDrKrYAG5NmwDy2xYfk4jkjaUMjLHMFdGIIUumoOFLUWGgpRrlGcUUKjBnO9Strur3KwJB/pLzDEqjSqhQOQAAG5s0BtzxCz7/TZZPNpJP+HEV/eUYm6v12H71+mBOYs5+DyXL5o/Fpcso/ZsLXucMwzeB2fHezRZcezffzfgjbwJ6apdHvWJ8EBgfw7NpGzvMrRPKw8b1o0ixHHrBIQgcw1eJnq7wygAvzBsOBD+PA4SMevHRmedxW+2XBcvOqNJCjyl44kY3YV5AZOXOkErC7o/HB7NZtI11OwUXQvqT0A5k+g3wKmlM0sREcipEXfU4C6mMZjWlLa9lkk5qOmAscKISjJkjM5dJEaN1BRlKsp5FSKr8sDuE5ZFGYiCDuxIIwlWNIysK6aPMVtWCUsqqLYhQKskgAWaFk+8YF8MzA1TtRpswgF/fy8FH8t8c3JmgznA+zWVyjtJDHTN9YksVF3oQn2V25daF3Qqb2WP8ARlX7DzRj3RzyRr/yqMPk4hcLzaQo6Sa1PezMPo5CCHlZ1IZVI5N5406d/qOTAtHEN4GcbFd1J9iVQfdKDDv6Aurfy4kQ8ThkICTRsfshhf8AVu8M8adO7aJybkVlCru5sEakA6jnZoAgWRjU2CpiBwZn3b7LGKYy20gkjlbugv8Aq0ijCgiyb1MfTWeeA3ajjmdzEYU5hRFpC6FJXvgxTSZAB7V0PLfpZxdO0mUaYRM9q8ULyvp3q2hEoA+tS94QBzKjELjHZVBF3kblHUNrc05dSV31KVoAKSNNABm2s3jIpK4PzNHBgJeI/wD09clo7iZyDI8MaqrLGooyMDvLei/MqTywS7ERTTB4QNGXCEs9KxMh0BUfcFj3Yv7O1EHrK4d2QhF2xdUZo600sgiOhQwBOlAwkGkcxVnc3Z+AoQJmNeOZ2sCtWlUiLc+WqNq35AYYp3tg+ItuF4hNAAAByAAHwFf9sJJx3CScPiIrbHsJvHMVJGQcKBw0MO4OAIoPhYOI031fxDEjEhCdkujpOk70auiQQDXWttvTFA4j2FcM80uaDxhGkmdkPeEoCWOmyH8I21PsRyqqv394/fELtH/kmZ/2Mv8AZtiioPcdTe9RyhxA3CeGfNsmsCWZZtvEbJklXck9RGg/qw8umDeehKyKwjZ4+67o0AxGlrGpbtgVZhsD6jDa/wCUR/gm/ePBZeRwipAyHPmFY53ZgA8UjhrTJpH+rlDqoocl1gOg/CGA+z1xYcvNrVWojUAaPMX0OJmU5fniO3M/464aileMxZbMjZ3h8M2nvY1k0m1DCwCRV6TsdiRuDzOAM00aTTPBEiMHWJ5FRS7OwRVQMwOndkBGmgtMT0xY5vZb3H9jgHmP4jf75H/ZR4C5iF4h1kniJGWdpR3yiTTTK7MXVa+zGVVEcEHcC6KnzClr64SvT4Y4cc9mJ7mgAARGdnjRblKhbA8VUT0AB9o+QFnEBXYTLKuXl7kRd3YTSRb67WE1IVoDkt8tjvULL/57h/3aX/qTFyTpjVTSpXJincgwblcykg1I6sORroR0Yc1Pod8KlJo6aJrkbo+Y2B/Y4D5z/Ov/AJA/fBjCLE2NiMU5EFZdyi6kjaFdhUbAoCTVd1IgC77EqBv5gEh9+Mup0s6JSM7FkpwEq1VNZVzW5YGha7HVtMzfs/FP+pMVjtJ7b+5v3jwyt26zAZRCeWWbvtR0mQoWYyAkxq7ELGrA1uU3RAq+AkljRJWHVXi03003+oPL88DOHfxI/wDdk/tBgphbnJhKOI3mc2iEKdTMQaVFZmIHM0o2HqaHrgZDJRm7+CVO8kDqrRmSwI41ViYNaqQ0fU2KBxNyH+VTf7GD+0nwZHPD66VK5i2cg4guHMox0g+IblSGVq89LANXrWOzBvqlR6kE17gCL/MYg9r+WU/2/wD7Th6P229w/c4TagQxinIg/ifhJ76TVqjkYbEr4NA0GBmZZNRkAAADGq6jD/CstMQzBEiVyrAPq1gaFBVkobB9ZUFtgQKHIci/zgv+wX/rlwcH92NFVYK5MU7EHiC8xlZ4wXjcSSEAHZVpRZ0xg2LJIss3x6GJ8zkMBgWLSCjJqY0ihhp5EmSgDsumtqBAAODp/v8A2wj+/DGqU4gByIJly0yIyKLPi0upJPiYnU6iiG3+qTvviTwiN0iVXVUqgqLXgUKAFOkabBvle1bnEvpji8sRawpyIJYkTpOEk46cJwyDPa8ewnHsSS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2" name="Picture 12" descr="http://vignette2.wikia.nocookie.net/flinstones/images/5/54/Flintstones_and_Rubbles1.jpg/revision/latest/scale-to-width-down/588?cb=20121121224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2" y="692696"/>
            <a:ext cx="863606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6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-117584"/>
            <a:ext cx="7772400" cy="2376265"/>
          </a:xfrm>
        </p:spPr>
        <p:txBody>
          <a:bodyPr/>
          <a:lstStyle/>
          <a:p>
            <a:r>
              <a:rPr lang="el-GR" dirty="0" smtClean="0"/>
              <a:t>Το νερό είναι ένα πολύτιμο δώρο του Θεού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1040160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5" name="Picture 2" descr="http://thumbs.dreamstime.com/z/nature-hourglass-23199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1763688" y="2229720"/>
            <a:ext cx="5616624" cy="42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tQL_qYVTI5o/Tue5ts7qP_I/AAAAAAAAF2Q/9fyMGKI1Hq8/s1600/%25CE%25A0%25CE%2599%25CE%259D%25CE%2591%25CE%259A%25CE%2595%25CE%25A3+%25CE%2591%25CE%259D%25CE%2591%25CE%25A6%25CE%259F%25CE%25A1%25CE%2591%25CE%25A3+%25CE%2593%25CE%2599%25CE%2591+%25CE%25A4%25CE%259F+%25CE%259D%25CE%2595%25CE%25A1%25CE%259F_%25CE%25A3%25CE%25B5%25CE%25BB%25CE%25AF%25CE%25B4%25CE%25B1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9135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4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1.wp.com/img.dibujos-animados.org/2015/03/dia-mundial-del-agua-2015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04" y="1052736"/>
            <a:ext cx="7135488" cy="46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Γράψτε για τη Γαλλική Επανάσταση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6" name="Picture 2" descr="http://clipart.mrdonn.org/france_libert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9291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ewsbeast.gr/files/1/2013/06/20/marianton/marianto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7" y="980728"/>
            <a:ext cx="7141499" cy="50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1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logs.sch.gr/kpoulianou/files/2014/08/%CE%B4%CE%B1%CF%83%CE%BA%CE%B1%CE%BB%CE%BF%CF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3" y="1340768"/>
            <a:ext cx="78917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6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otothema.gr/files/1/2016/01/13/marie-antoinette_354778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0070"/>
            <a:ext cx="7319776" cy="45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lipart.mrdonn.org/france_liber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5375"/>
            <a:ext cx="6803484" cy="62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igmestispsixismou.pblogs.gr/files/f/290994-KaiPaliP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69728" cy="50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Σας αφηγούμαι ένα όνειρό μου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12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cr2KAB1hVZg/UJ6CE490ZjI/AAAAAAAAEs8/4cu17iBZUIg/s1600/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6" y="908999"/>
            <a:ext cx="6440629" cy="48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0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1.gstatic.com/images?q=tbn:ANd9GcTUBKglmd3LY2FG_xhBiO6CT2UB2FyggMkVOcozAzD33U-B_5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6" y="877749"/>
            <a:ext cx="6659982" cy="49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9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usicheaven.gr/html/modules/Blog/accounts/effiekakaflika/122709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68153"/>
            <a:ext cx="40324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5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ravelstyle.gr/portal/photos/articles/24183_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7" y="908720"/>
            <a:ext cx="8216073" cy="48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youropia.gr/media/gallery/1/1753/big-harta_politica_Elvetia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24" y="1916832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012974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δάσκαλος μίλησε για την Ελβετία. Ανακεφαλαιώστε τα σημαντικότερα σημεία της ομιλίας του.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0244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tar.gr/publishingimages/2015/03/240315160740_0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8" y="908720"/>
            <a:ext cx="7180354" cy="52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ελβετικες τράπεζ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Αποτέλεσμα εικόνας για ελβετικες τράπεζε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data:image/jpeg;base64,/9j/4AAQSkZJRgABAQAAAQABAAD/2wCEAAkGBxITEhUTExMWFhUXGBsYGBgYGBoXFxUYHhoYFxUYFxcYHyggGB0lHRcXITEhJSkrLi4uFx8zODMtNygtLisBCgoKDg0OGhAQGi0dHSUtKy0tLS0tLS0tLS0rLS0tLS0tLS0tLS0rLS0tLS0tLS0tKy0tLS0rLS0tLS0tLS0tLf/AABEIAMEBBgMBIgACEQEDEQH/xAAcAAABBQEBAQAAAAAAAAAAAAAEAAIDBQYBBwj/xABKEAABAwIDAwgGBwUGBgIDAAABAgMRACEEEjEFQVEGEyIyYXGBkRRCobHB0QcjM1JicrJDU4KS8BaTosLS4RUkY4Oz8TTDRFRz/8QAGwEAAgMBAQEAAAAAAAAAAAAAAAECAwQFBgf/xAArEQACAgEDBAECBgMAAAAAAAAAAQIRAxIhMQQFE0FhIlEGMkJxgaEjM9H/2gAMAwEAAhEDEQA/ABMM8RbIo66RB4DWgn2MU4vMUR90D1LjSOymr2grpkPkgGEhAsaavFuHQvEXjpDjbfWUYfhME8jRsTxM1MMNidcqZ4ybd1VBUs+q6e9XaT7oHhS9HVaWzuuSq8EH2i3jQKkXaGXRvQnjcX86geStN0OpK1KEiUHgD7BQCMAq31afGe2oF4M85k5pBISL3EWH9eNAUEYrDOpWkICVqVmJ0OWSb2qUbExKgAp9aRY9HKLg5hu41Vr2Wpx5UAtgGCUkwbz7KPHJtBUBmWRF5UdeyaYBv/C1SlTmIumwlTYHeRGtPW02NcUgf9xIPs0oVvk0xJsY4Em53609HJ9i55sHgngP/c0AORiMKixxCCNOuVk+N6iVtPZ4sXpA0SElQ8ssUz/hraSRzSDmNo9Wdx7KtBhmgnKlCBFt00Ugsr1bdwJkdNQO4N2PmKadtYURlw73Z0IHvFSJw6iqJSE6wBr31aZEwE6jw360UgKhW3AOrhHL/eED9VQubaxBsMKm+kz860aoNjBGl4sPDfUQQmNLduvZEUhmaZx2IDuR36lEEwjj2VK2iQE/XLXEkqUYmBYX41dqaBMqST7+0kmpW3LiwG6/+1KgsoDgFH9gk66knUADf2Hzp42W8m3MoT3gz1Y3jx7602HWQtJka8D8qbtfFG3bw3C9AFAnAv26ggzYJ4RvHCpEbPd3qMAbgkaJy8OAoxLpP3vZ86diSQ2o9OY4ib2+NOgsoVsP80p1RJIEiyZsRk8iBTNjbNU4edxCQVxKbAWJJJPbVnj0qDCUw4JKE6g7wTIngDRmHbVCQcxEaWHxoEQtIgbtdOFOaGvaZgaRA1I1okMxx7iflXOaE6+EmPdSGQNokmSTJGkwI0rhGtzfjbSTYHU0QsCdB5VFi7pI7OFIAZWKAJGaTawy2p7UEbjGm/yNQt4VIKUpREQL3Os0NgHTnWY6E2A3VKkKyzDZ3j2E+0+FLLGvw+NOCgbgA+2nHuGnCojISgdngQPdSqXMe6lSAEweGaQMoTJKbwIE79aOZ0slIjifkKkDIChbdTVrCdw8qmIOhAbkjpRNtKrRiJtmGv3TRikOKbEARlibz2CKoW3HEmFAg9tMC5QpUa/4fmagw6iVrObfHVvYDtrjT541Ng3bGJJzGwknyFAAuBeJCpIupR6p42otKDxnw+ZFG7M2W9zYKkhsRMuEJ9l1eyuu+jInnMSpZ+6yj2BaiZ8qdMARSSOPf0f9VcGCcKFKCV5UxmMpETp31b4Z5IGZvBltEfa4i8cSUEmfBIqv2tthTgyBa4UkpMwlBTIPQbBhF0i8k92lFJAVOKgJ3yNLjv1pLwqTMq9WTbjpXCu6rWmEmNd5Pw8KIOGWqAAkA6kkzHACosALAsCZCbXAkm8G5qyZg7906fM1Di0lKcqZEWBibipJgCRuBUdwPZxoAJCR2+z5Vy3b5/7UInEKNrp8j3XIpnSIMOOeSNxg7qALHmwRv8zTIASIFx86EbJBT01d0i/eIqdQMA0AcU8okATM2qxxeyApJGc5jfMd3Zan7FSnISB0p1+VT4txQB0iLcaNhmYxeEWyoBRBnQik650D4e8VbbdwylsZpukZtOys8y8FJFzcj50CLLHKnmwPv/5VU93EhHRyqJ4jLGhO8jhQrihmbv63D8Ku2m4oyVm9iL8BABA86PQDxjlKIhlYn7ykD3KNcTilEBWUZZv0jOt7ZaeGDKSIIkbzMQQe/XsroYXeYlRM7gBAHE8KWwHVuX77jut86EyPLcCxl5sJKYJIKiY0tp29tcLzDchSis/dT0hG4FSjHgDUC+UyAQMgCR+K47kxHtoANQXMw+rSDa+ad+XhQOzsA4kEpUDPWBGvaD2VGeUwEQ3OnHcZ+VDo5QOBUJT0YGqSozvkgimkBaLdSlBInKLaetG6osRh+imZkxPSO/hFRo5QT12x5KR86PZxjC7gdLtM+R/9UmACppsSVCwMDpKk75g12rBxpBM5RMRMA92tKjcY/CqVlEkqVeflVjs9tBEqAKp37h3VBhdkhtEYjENoubJPOKN+KZHtqxwLuGaIyIW4RfM4coE8UiQanQiYBSrJST3Co8ZsdS0EOltq1lLPST25RfwmpX8diXui0DEXDYKUeMWoJ/Y2RCvSHm2gREqWCrtgDfTsnGDk6SsEZ9BbiXV4g/g6Dfn1vbRuA2g4r/4mGSgiYKUZl6mTzir+2qXB43Z2GjmkO4pY9ZYytz2oVr4CmbT5XYp5BQCGW/uNSnL3KTFQeSK9nSwdo6jLytK+S8x2HICV4/GBB1KEqzuK7ANAfCq7+0eGakYXChR/ePnMT2hJ6tZWN+pOpNyT2k3NSJFVSzP1sdzpuxYIP6/qf9B+M21isS+2HXlEFXVnKiN0pFqtHuaQPrVJ7iayLj3TURMpAiNfChcS9l6TznNZrgXU8oeFwO+pYrldnM75hhjnBwVKjVubcYCkiYGmYiEpHEGpzyhwg/bA91/dWEwe0mlOIQ0zmzqCc7qgVGTE5b0Zyia5vFPMgplogRlAEQDu/NV2g4Fl/tHlQ0Cjm5WJOaQRHCD30SxyiaWIWkjxmsIcWU2UoJPYk+8CiGNsqRo7m7FJUobtyv6tT0BZ6E2ltclDkyI7u4bqcUhMm5EeA8N9YjD8pmwQVIPe0Mkfw2Fa7Z+PQ+3mQoKGhIsQe0bj2VBxaHYlDpp0v7t1SrNhTU2VFoABtrv+VG7PaF3F2SgTJ4/1NRGF7KJAKLyACewmdfKp3hrmM3E9gqh2NjSVPP6NWSlRmVxmkgcLijcXtJCAIBWpQsAJk/17qGgCOcKWSHVC5UB2I9We2sds06DttQu39rOvOlCwEhO4b++KK2emI/rdTAsCbo7z7jXcpOcTF+A4JmmDrI8fdRGH9bhMjyFJgSZwhAJNgPPgBVHtPa6icgBn7oP6iPdRu1lE2TqLCPvKkewT51M1sIsuIZbIViVDOsqSChluSATO8wYHYTUoxsi3RWYHk887dRKU8Ei3lVwxyTZTqJP4hV7idhukhPpak/VpJyICZJK5iDbq1a7F5JtjDuLW8+4rpQS4oR0NBfjV2ghqszaeTje5se6pU7GbHqgeIorBci2FLaKl4lfSQSFPOKHWBuCb1C1yEwZTmUwpRMnpEq99S0kdRC/s9mOkWwPxEVTvYTCTCMQyk6wlweJKRW927yWwymWWxh0kJREBAm625mB2VHguTbLSXObwzaVZDByJB4axS02NyoxeFWCmUqDiZgKTcTwmlWyaCEthJLQ0lIKYkDWB40qg8QeUz7OyWWIL+KZESShBLitZuAAakTyjwjQPMYcurOq3T0T2gKzR5CscUW7anZsms3lfo9jj7NghvJuTLTaHKTFuzLykp3JR0ABwlMTVAtXEXO/UnxooGQaGd1qttvlnWwYscNoxSGoN6eKhbNSilRcnYlHSuqNNJ6XdXXVQDSHGXLA2LlZ7YFVWNebSkuJRziispU45qpUAqImeNW+BTDQJ3k++hdpbMSvDJDTiZL7hIWcpzZG5Sm0W1ud9aMG0mee7/C8GOfyxvJ9suP4JRCRmxEWAFh3CjOWyZ2ntM/dSo/8Aio3kpgih/ZTagM3pBmCDx3i1R8qFJXjdqdHKRKSuTBBUjUbjatXo8qZraiMuGYP3v9IqqDlaLlS2BhMJB7OwwkCRWXKqEIn5ytb9HLhzvpGmVJjxUJrFZ62X0Z/aPkfcSPaqlLga5NoEq5zh0eyp8RieeS3h0pVOcKWVGc0X4mBNDqMrUZ0EfH41YcnCAtwkaBN/5rVnRMPxy0gFBMAjsjuvaqDZDMOOPNpBQEhA0gKuVSrysJqLlrtKEFpIla/JINh8a7yWSEbPybkuKCuMm8mj9wM5iWj6Q5mOY2vpOu6rjDQIGX29lCqZ+tzT1wTHCIFHpRp3/CmwJCBmTaLHf3VNhyJNt/Go8vTHcfhTsLv7z76jYDsGgKxTYjVZ7dEyK07Th9KxhQG0lLiEZ+bQpSxzDKwFKIkwVnWs7sJM41ofjP6RWh2RhnC5jFFChnfBEiJAYYTInW6T5VpxIqmyyxD7ueAtIhtGjaZJle/d3VebPUr0RZKiTCjOh6tVL+EXnJgdVAuUjSeJ7aum2owihaSk7xGgGulWlceSi2cVFbUrcPSQbuKM3GoJoJtuWwVSSRJkzVjgEDO300WItJ3eFCtIRkA51Gm7N/ppi3LLlEBkbHYge0H4VXNtpDb8JSPqxu/EOyrTbiQQmVJSBzdzN7LsIBvag2+a5t6VqjIJhOnTTETE3qKJPkrXVQkeHupV3arjYQMoc6w1AG48DSqVkDzUIUbBKv5TRTGzn1Js0o+Ee+i9l4TaWJUA2cRlOi1LcQ1/MmR7K1OB+jbErg4nFQN6UlSz4LX/AKawLHfo93m6+GO9Ulf8sxrGyMQJzNlI4qIA99QP7LXJlxhI/E5Hwr1zZP0dYBkhRbLqh6zhzf4RCT5ViPpW2YhnENc2gJS4hVkpAAIygAAW0mpSxaVZmwd082Txra/ZncLstqOniWx+Qhfyqc4XBjXFOHuZ+OahMNstZEmEDiqR7K7i2W0pgEqVx9XwqlyinujpVJrabJ1JwaRKedWe3oDstBqn2iqEqjtqZJm51Pu3UHtNVgOP+1Ju2aIx0Qe92TITDKarOUoAw7QImXnSf5Gh8KuXVQhIqp21iWghKXWlLTJUCleRSTAB1BBskbqsxP8AyGDvMNXQX9maLkqgJxOxABEqzeeaqzbM+lbVJGryUjtBWsf5au+TSQraGxwkEJS2VAKMmASBJgbqoMZjXFuY/Mc4GMQlKVbszrwFxeBl0nea2HifQ3l/0GsGkAdTf3RWN546wPKtf9JJUPRAsAHmiTGnXUBr2VjKARMcWviPADurZfRs4pSsRJmAjh+LhWHNbn6Mk9HEHtQP1fOoy4GjVp1V3/AVa7BaB5wzF0j9XzqqQR0vzfAVZbLc+rfy2IAI33hQrPRMo9p4OSo3Jza8YNH8lGJS8k6ApMdp/wDVSYdsloTJJ8zxoPYbxbZxTkesI77j4UvYAjmCDZQsTcqST2zajFCCnxolA/5PpDpTN/vEE/OhkOmUaaHcOzsp8gOHXH5adhd/efeabnPOburwHGn4VZvpqdw4mgAnkwJx7X5z/lo7k66pxt5alKMuqAlRsAlAgXoTkgZxzfYZ/wASaseS7TbeGjnS5K1nMhAI60R1tREVpxcFOTktsUkF1zf1Rx9UfOr5xMYCI9Qe9IqlxLrSXXJLpMicrYgdBNpzVeYpxPoQMKy5E20V1kx3GrWRXJT4FsBaTawJ8kmhcOnoi26i2Hk5vs1QErM5xoEKJtlqFp8QmGuGrnaPw0iJYcoPV72v0O0Ar7F/8qP/ACJqx5QKAUno5pU2BcgA5HjNtaCDkMukoR6ojpwemnXpXoQ3yU+3lANAn749yq7UHK9xXMp6v2g0THqq4yaVRctwNf8AR0tRwDKVRLYLdr2QcqfYBWmrz36JsZ0X2Sq6VBYTvCSAP1BVegZrxVWGeuCZ0utx+PPOPyOrD/SoyfR0OgxzbiZ4wroAeagfCtxWc5Z4QvYLEtgSotKKR+IAlPtAqWRXBpEOmnoyxl8niytoJUqCSd0m9cx3VntgUDhsKopCrAe2KOxxskeNcRpLJFJ2e9dLgFFAY8y4kcL0e3JVABJNgAJJPhR+J5JYhGHcxjoKMqkJDZHThSgnMoer1tOztrdGLe5Rnz44aYt8gOJR0U1Q8pk/VAncqPMTV7iwYTQqy6M3Ng57QImbC0f1pRF1Oyzq4eTopQ+Ga3ks0DtPZ4+5hCryANZJGHk4ooUF58ayogdZIDjxVmG66td9bnYGDfb2iy6tpYSjBqSVFJCecKU9EcDM2rL7M5JY7I5mYKSvEpcuQOgM0m/5q6B87K/6VwOfw4JiGT+tVYrKn73+GvT+WnIfG4l1osoSUobCZU4hJmSTqap2voo2gdeZT/3Un3GlQJow5SnifKt39HKRzLxE3WB7P96Jb+h/FHrYhhP8x91aLk1yFxGFQtsraVK8wUDEjKncbi4NKSdDtEOFQVFQHE6+FWmCBSClCCrOOkv1RrAA8fbUb3JtaUkLdb13TN+2tY3slttKUgkhIgXudJqrRJhqRRsMKCbgyKExWzj6MpCBcqzqnTdp4AedaoYJkqOpgCwN5M7vCnrwjZbUYPVOp301ikGtGK2wocylKY4kDsEfE1Xtao7j8K1WA2Ay4gFa131Ai1zpRbPJjBiPtVEW6xHf7qXjYa0Y39ofy/Ou4QiPE+81uP7OYTPIbUTF5WT3CiU7Ow6eqw2P4RUvExeRGP5DJnGJXIgGPHMD7gad9Ht8Ai+rjv8A5Viti0whBlDaU9winoQAISkAdgqyK0ohJ2V2KR9Y9+f/ACIq9xv/AMIJ9bKi2/rJmhDNIJNTsSA+bV07atuAd5bUB7SK4yyejI0InzE0YZ31A5imx1nEDvWkfGiwoI22ecUkoMwpJPcEOD3qFCKZUW1JtJI8gQT7qhd2zhU9bEsDvdQPjQ55UYAa43Df3yPnSCiHlFsl19tKW8phUmTG4j40qYeWWzhrjGj3Kn3UqGkIz/0Q44oxxRudbMn8tx769qbOpr555HYwIx2HyAmHBmIBUrKderu0r6Iy1Rgf00d/vUEuov7pCUuBNQtosSdTXHzmWE8LmpEm57KuOQeIYDkdj1vKaQ0UtIUpAcWciTlMAgHpKHaAQa2mD+jJowX3VL/CjojunePKtykyamFZ49NjUtVbnRy906iaSuv2KzZWwsNhUkMtJQNTG/tvVdtPAl/CYlsdZxK8vYqIR7QKvdouQg8TaoMEi0eHsHzrTWxh8ktWpvc8DzSgniKHeJhcGCMpHlFT7dwRZxL7VwEuKyj8Myn2VWIR0zfcK50nTZ9BxRU8UHfP/D2AYpKkhzMkJWAoSoCyhI1764vaDKes80O9xPzrypjZIcGYlV906bqIRyeTwJ/rurbHItKZ8+6nC8eacPs2ekjbOF34lj+8T86jVykwSdcWz4KzfpmsAjYKB+z84+VTs7ESP2aT4U/J8FGg17/LHZ8R6SDPBDp9yKEe5bbPgBLyzB3Mu/FFUo2an90j+Wo3dnD7ifKl5PgPGWb3LXAnNBeUbRDRGmnWoRX0oum4wPm4fH1KhwWEGcWSDpuFc9FAn6xIufWTQ8jHoHn6R8ZOZGDbFgOspWkx6o4013l5tIpI9GbAP4VXkzrNvKuBtA1dT/MK6XmMpCnk7ov38Kj5GPQgjCcuMQlIAwEkf9Uj/JUiuX2NkZcE2nvdJn/CKrPScMP2yfJXypJx+F/ezeLJUZPDSlrkGhBx5abSKiQzh0yN5J+IpquVm1jp6InvST7l0Eja2F0BUbE2RNhqdd1dO1cMdzpsVCEC4Gp61PXIehBR29tY/wD5OHT2BBjwuaadr7U344D8qB8U0KdsYcAkNOmEldwkdEb9dKS9roBI9HXZOcyQOjx0o1MNKOLxOPVdW0F34JT/AKKGVs91XXxbivBPyolW3gmT6MeikLPTHVOh6tdd5QLSVj0dMpSlZ6U2USBu4pNK39wpFc5yabUek44rwHzpqeSLMetVg9yieGb6poQEE7+sYG+ondvvgL6LPRKRvvJFxftot/cdIHHJdkbj5n5VKjYDYMBskd5+VNe2xiJIzIssItNwYlQ7BNRq2hiIJ9IIheUABV0zGao2woJGwW/3PtpUG9iXul/zLphUCAbiNdONdoA+gdnbOZagNNIQBYQkSB361YOLgE1Ei0VFjFSQndvrQxtt7sTGhUdTUxMJvTBwqJ5wkxuFMRO1pU6KhTwpuJxrTSSpxxKEjUqIAHfNL0PnZEG0lSpKeHSPuqJ3aLLDeZ5xCABJzGIkn/avNOWn0jK51beBUgjQv9bdcNg9Hx6QrAulThzuKK1/eWSo8dToL6VVPMo8HV6TtU8q1Telf2aLl3tJh/GLdw6syVJSFGLEgQMp3iBWcQ4ZmpAnspIT3Vik7bZ7Hp8ccOOGNb0Ss4t1AAQoAFQBkTE7+6pE7SxBj62Jz6AWymBu31Lsn7QpmJGuUK04SDxq5GGH7xXg2PgK0YXcTyHfMejrJfO5n0Y7EKykuruFTAFiOru30zPiCLrdnIk6aKJ6Q8q0TaEKKkpdUpSesBYp7wNKcy2heYIWtRScqoUbHgasOOULrDhK8qnSOjl1/j+NPGz15j0XSOdkSo/Z5IjX71aFnDAHL0iReCu4HdFQ4l/DoVDikJP4nAD2WpAUzey1wiW1EhSirp6g9UVEnY6oEoHUWkyoXUogpPgKvluYcN86Q2W9y5lPmDUr5YbTmWG0pMQYN50AGa5ooDNL2UL/AGYlATdWhEyrTt9lO/4TObpNCcnbGT51oMLi2FnKgpzD1SkpVHHKq8dtcw20GVurZSoc4jVJTB0BtIvqNONKmFlI5sqT10fac5ZJ1iI10qRrZpkHnLhZXZs9YiDv0irzAvFxOYCBmIuBuME6UPsjayX3HEJkFFx/1ESRnTYWkEb6KYWVKdmwRC1WSpPU3LIKvdUqMGAABzlklItHRN1DTfFWT2OX6UMNktzRcK814nLGXvI86i2/i1sIbKYOdYR0zAEgmZkcDToLBRgkm2RwynJGYdXhppUhwAMktLMjLde7hppRmyNqc5iAwoMLlBXmZVmywQIV0laz2VPyn2gtkZMOhtToSXVBW5sEDjqozH5TY09LCyuOzf8Ao8BczIGg7q6dmn92gTxk92+rnF45K8ErEMlI+qK0qABggTEERqN4qnRtx5LbrOJhnEhKeaWAIe6SUqKQoFOa/t0tRpCxHZ6p6jfkacnZy/uo8qP5W4xTLLKkuKRL7SXClKcykK69spvF7UHgsap/GqS8p1gpTmaZzFIdTbpLtc36tqekLGnCqHrAeAphwyv3nsFXmLbBX7KrdllbreZbRaOYjKZJgGxvxqNBYKnB/iPlSq5LNKlQWeqrVTGiSSa892t9KuGTIw7a3TuKhkRPbPS9lCcmfpExGIxzLbgQ2yslJQkScxBydI31irfJG6NkegzuDnppI9QWqBUTQveku5ipasMZzEtlTawCQSkwQSDMbiLivnJSlkqU8SpxMhZUcypFiCT219Kt1878uMPzGMxbQ/eZv7wJcP6z5VRnT2Z2+zTipTi+aKTDAkDtM+2ilLhQG6oGUgbzap7TN9KzM9Fj4JWzM01ue2uoI7aUDgagzbB7hOEe5t1C9Qm5H3hw91a7ZzqltoW43zajqg6puR8Aaxe8eVaHB45xaEqDc2iSdSmUqPmk1d075R538S4HcMvxQGvCKU9iX2FfXNuhMA2WkNolCh3zRmxNpoRh38QuElTpISfvZUJCfMeypWecElLKRNzeJPE0UgPEfZo43NXtnlTLOpfw628W43C80OKzhXOoUbJCUkwEiNBuq35Qpa+oUhE53kLKgkklIGqoHaBerYNv/dRHnT/RnuKB4UWOis5Xx6MpLaCSpxNkJJtm6RsOFQbbaWXcO8lJcS0pWZG/pAAKvvEe2rReDf8A3qR5U0YJ3e+PMUCoqWsKt7FpxCkltDScqQes4TeTvgcIpg2UXudWpCmnQ8VtOCM0BKUjTccuh41djAK3vq8DXFbOBF3V+2iwoqn8JixhmmUpOZU8+oEAgEmct7EzMjhSf2Ctt1l3DqWVN9A84SoFu0NgEgAXJ8qtkYEAddZ8DRH/AA5uL5jPfSsKK7F4F/0o4ltbY+pDUKSVADMFk9YXkDyqLaWznHUt84+2ShZcMoGUmISANwANWw2Y191XnTzsprTmz50WOiow+Dh9D63kFTaVJQEpQ2kZoBKgm6tN9MwuAazLceW2+4sg5nEoUUwAAE2sLacZ41fI2agaNDzFP9AQP2aalZEzLOzGUNPMpxKg26ZKYEJkyrJCejOlG49OHdShLys+UhSTCpBGhBHcKujg0j1UUvR08ECgCh2pzD2TnFOEIUFpAzphQ6qrDUVFjW2HXEuqQ4pxFkKlQKe6K0qgnim/dSUU/eHkDQBSDac+ouf67K4raStzaz/XdVvzqPvT3JqJGJQR6w/hPyqIyqXjHD+xV5mlVwX0/j8jXKB2eWCpcJiy06h1Ora0rHeCDURNOYazGN1Zbrc9/OKcWj6Zw7gUkLSZCgFAjQgiQalRWc5AY3ndnscUJ5o7z0CUSe8JnxrTN1vi7SZ4XJBwm4v0yVFeK/TJgv8AnWnR1VNpSe1QKzfwAr2d1cCvL/pW5tWGQStAdQ8FZJGcpIKYgXAAUTfhUcn5TT2+TWeNe9jztpAjdenmOy9D+kngKaMSSd1uysVnsljkg4D+op0UEMSriPKnDEq4+yoto044MJc1HfWh5LOk8410zBzpyxoQEqHgUg/x1lg4TqaRxjiJWhakquOiYMbx7BSxTqZX3XpPP0jXtbo9G5hf3HPEpp4aO9J8SK8nd5RPGxee4jpqHuNMVtlw/tHf7xZ/zVubPndHrISN+Ud6wKe0jNOQIVGuVZVHflmvIVbSWfWc/nX/AKq0XIDaqhiC2p5baFpkJCc5WocFEymBe8i1CEzeKbXpzf8AhWb/AMtd5hz92R282qPMioHMZilDM1CUT0VPuISpe6UJAO/iaDw218YSsrSv6s6Zeio3gEiBG+3CpUQstk4Z2SAmYMGGyRPfpUnorg1IT35U+9VVuHxGKc6Zz3nNzf1bYIgyrN0pgjThUWBTiFy6opt+wUVk5e1wHLmi8CdaKCwvaGNQy2p1x9OVOuVSSeMBMyT3VS/23wX33j3I+dZ/6UecJQksc02DAUldnCpM9JPEBPhfjWJbQoHKkyP640mSR6r/AGyw25OIPgke81Grlnh5s28e8oH+avNkKdvBqVtt03m9QZKj0FPLNrTmFfxOJE+Rpv8AbJJ0ww8XY9kVhThHd59gp6dnu/fPs98Uago2TvLUJ1YbHe6f9NDq5d/daa8M59uWKzKNmGU5xmAMn41OlprKRkM9x+dLUFIvBy8UbDmAeBSr4xNcXy1fkDMwJ35R7iqspj8EC6CEgA6DfEfP30SnY0xM+ym5BSLhXLPE/vWx3IT/AKqhXywxV/r4jgE39tAK2KI+dIbFH9T86jrHQUvlZi//ANlfkn5VygmdmzNqVGoKOUbgxlSVmhG2yo27KKxigAEDd/QrHkd/SfQUrZ6R9De1EJRiWlqCYUHZJgQRlgfyz41q8f8ASBs5r9tzhmIbGYg9teCBIOopyjFaI55RjSOdl7Jjy5XklJpP0j0TlH9LDriSjCtBqZBWqFq7CkaDxBrzpxSlLKlkqUbkm5PjUQFEKsfAe4VBzlLk04Oiw9Orgjk2mutogUxo68JmnrUL3vpUS/yqtTOoTN6kTQJxgnKASRwFShSjohzuAEfOpeKTM2TvGDDy7fwGBVMSvOqEX4ncKHVh3VTDKr99TNYXEgiGli2gBE9tv6tUlg9s5nU/iPJOLjijXy9whOy+ykvZQMSK6ljFG3NK/mXUuFweIzpUtBCBqcyjutr21bTPOSlbtgz2zgBIG8VbcknG2MU2XICVIUjMfVJygHzt41zGJt4ioMSyCQkiQUGQdDpUVJpiN7/xhlAWlbZzIhCgpMyD1ebOhmdRWd23i3c/o2HUoWgrKcyS4lIIbCt5CTBPEcazjqXQ2ptLzxSR0U84uBwAk2q/5H4VEYZPpnOLTzhVh+jDZI6RBAzbxMnfWhS1FbjQsYNoBC0ZpCkZlQm9wkQOHV9taFraZaQGgOikJKlKIAbzZiorO9Scq0x2Cpdp4QADMspTzZzESSAnfx9avKtrYFhx90sOLW2VJguSCVRqoK10kE8aOBJWH8r+UQxS0piWwoqQeJ6iT3ECfGqZnCwQOwVM1gsqkiQqARIuNd1GJa6VQbJpEGGw2tHsYYWruGRbzotlGlVskRYkBCZIJvFvOh0bUa4j+cD4UdtNPQHef0qoPk1spAb50oSrO6lu4mJzXH8tCjYNjFbUb3R/P/tUC9qEE5YI3HLeeHdpXoCdkNpnoN2BPVG4E8OykjBJyzCRabJHyqaxsjrR5uy90s6gpSrTKbDWYCQLX9lWQ2nwQf7tfzr0HaexsmHbcQrIpRSCoJBNydxEbqCwmBXmTL61X3pQJ8hRobE5pGIf2g4Qcraj3NqHvNWfNdG+sfCtjs9gKAKiTc/qI3VlF2SSeB+QqMoUNSTAcI1Y9/yrlEYNOvf8BSqFEilwSglBUfD5UMVSZO+u4t71QdLnvobnKzwj+pnvoZEuQpNRuK3VCFq3VxJJN6lpLJZ0/pROhVTBpS+qCb66CO82rmz4DqDwknyq02K1LKT3+8ipwjbOb3HrJ4ceyIsLswCC4STwTIHzo19pKUdEAdJOmp6Q1O+pwyIFLHoGUW3+4ir1FI8rl6nLk/NJlPgmMuExDgkKBSAQYNzGtei7NYBU2I3D3ViA3GznPxOtjwz1t9lYpBcTCk2HEcKvXBkkwDAwW0k3kDXuq75RYNIRhpSDMTIBHUB+NZ3BOfVIEicqd47K0/Kx1JGHSFJOUmcpmOggXoaRHcq0MoAVCEiEKNgBUG0VRh4/KKmbdTlcv+zUBY3Noi1QY9aS3AJmRuI3HiKJcArM3jToIP8Avupjh+s0PV+J+VG4lHTT4e803L9Yfyj3qrNReAqaEHMFZYMwJPkL1qOTm08KsNtIwnNrbaIDxbSM8wFAqnNJIm4FUrqbVfbGw4SkK3wPnU4bEZbkoUGVc6EAlDayBGptArMbY2mcVmxGIZgnJKALmE77nf28K2DqRB7qpcXhABl3dEeSSak2JUZJwguAoTlSRYREabt1EYdglRPbRL7Q5wDs+NT4VHvNVtkgXDsHL5++iEsGBUjCejpx95ojLYW3ikMC2o0cgudT+hVTbERGCZJ34pH/ANtd2mOiLb1fpVVvyZ2Mp9htvnEoSlWcA9bMCsA90KqyBCRZlclf5HP/ABqNBl3oeFaRrkodS+TIUkwk6KBSd3Aml/Y1uILrkdyvlVtlVHeUdsGwPxN+5WnGqTCK6ae/4GtViNipcAS5iHClMQCCAIBA3VCjk3h0mQ8on816BszOBdsO8+81mXEDIbcPeK9Ed2FhkpPTBgH10d/GsA4noHvH6hVeRk4IHwbQy6Dfu7aVFYNvojx99cqomYF3U99cb1pUqqjwe2QQdKY1SpU/Rd+tBWD6zn/8l1d7F+wR/F+pVdpU8fJyO8/6/wCQ3cKZtHqp/i+FKlVx5oj2b9knv+Jq+wXW/rjSpVauCthjO7uo/Aanv+ApUqYF5h6ruV/2A/On3KrtKoy4BcmGxPXT4e80kfaH8qfeqlSqktE5Wi2f9mnuHupUqlEiyV3RXcKrsfqe8foNKlTYkUDn2g7qnw2niaVKoMmda6tTr0T3ilSpAQ7U0H8X6TV7sH7BH5z8aVKrIEJGiwep/Kv9JqIaHupUqsKy25RfYt96f0LrPMdcdyv0KpUqAAk9X+GqF77P+X3ilSqvITgOweg8ffSpUqrJn//Z"/>
          <p:cNvSpPr>
            <a:spLocks noChangeAspect="1" noChangeArrowheads="1"/>
          </p:cNvSpPr>
          <p:nvPr/>
        </p:nvSpPr>
        <p:spPr bwMode="auto">
          <a:xfrm>
            <a:off x="155575" y="-1851025"/>
            <a:ext cx="5238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30" name="Picture 10" descr="http://www.rizopoulospost.com/wp-content/uploads/2015/05/elvetikes-trape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71" y="980728"/>
            <a:ext cx="72608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9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dQL2XrlC0MQ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9346"/>
          <a:stretch/>
        </p:blipFill>
        <p:spPr bwMode="auto">
          <a:xfrm>
            <a:off x="1403648" y="692696"/>
            <a:ext cx="5978551" cy="55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333528" y="2852936"/>
            <a:ext cx="60486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bg1">
                    <a:lumMod val="95000"/>
                  </a:schemeClr>
                </a:solidFill>
              </a:rPr>
              <a:t>Διηγηθείτε </a:t>
            </a:r>
          </a:p>
          <a:p>
            <a:r>
              <a:rPr lang="el-GR" sz="4400" dirty="0">
                <a:solidFill>
                  <a:schemeClr val="bg1">
                    <a:lumMod val="95000"/>
                  </a:schemeClr>
                </a:solidFill>
              </a:rPr>
              <a:t>με συντομία το έργο  που </a:t>
            </a:r>
          </a:p>
          <a:p>
            <a:r>
              <a:rPr lang="el-GR" sz="4400" dirty="0">
                <a:solidFill>
                  <a:schemeClr val="bg1">
                    <a:lumMod val="95000"/>
                  </a:schemeClr>
                </a:solidFill>
              </a:rPr>
              <a:t>σας  άρεσε περισσότερο</a:t>
            </a:r>
            <a:endParaRPr lang="el-G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1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scomps.fotosearch.com/compc/CSP/CSP740/k16114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5591"/>
            <a:ext cx="5899174" cy="52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2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EcPQwzFevCA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r="12358"/>
          <a:stretch/>
        </p:blipFill>
        <p:spPr bwMode="auto">
          <a:xfrm>
            <a:off x="1403648" y="404663"/>
            <a:ext cx="6192688" cy="61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1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efimerida.gr/sites/default/files/imagecache/node_image660/g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" y="908720"/>
            <a:ext cx="88713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Ποια από τις πολλές παραβολές του Ιησού προτιμάτε;</a:t>
            </a:r>
            <a:endParaRPr lang="el-GR" b="1" dirty="0"/>
          </a:p>
        </p:txBody>
      </p:sp>
      <p:pic>
        <p:nvPicPr>
          <p:cNvPr id="5" name="Picture 4" descr="http://www.diaforetiko.gr/wp-content/uploads/2013/08/90919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720056"/>
            <a:ext cx="5705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entapostagma.gr/wp-content/uploads/2016/03/deytera-paro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9913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oadhouse.gr/images/posts/heaven.jpg?99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71542" cy="43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mama365.gr/covers/_custom/Imera-gynaikas2014/imera-miteras-59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822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Γράψτε γενικά για τη μητέρα και για τη δική σας ιδιαίτερα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66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63</Words>
  <Application>Microsoft Office PowerPoint</Application>
  <PresentationFormat>Προβολή στην οθόνη (4:3)</PresentationFormat>
  <Paragraphs>11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Ποια από τις πολλές παραβολές του Ιησού προτιμάτε;</vt:lpstr>
      <vt:lpstr>Παρουσίαση του PowerPoint</vt:lpstr>
      <vt:lpstr>Παρουσίαση του PowerPoint</vt:lpstr>
      <vt:lpstr>Γράψτε γενικά για τη μητέρα και για τη δική σας ιδιαίτερα</vt:lpstr>
      <vt:lpstr>Παρουσίαση του PowerPoint</vt:lpstr>
      <vt:lpstr>Παρουσίαση του PowerPoint</vt:lpstr>
      <vt:lpstr>Παρουσίαση του PowerPoint</vt:lpstr>
      <vt:lpstr>  Σε ποια εποχή θα θέλατε να ζούσατε;  </vt:lpstr>
      <vt:lpstr>Παρουσίαση του PowerPoint</vt:lpstr>
      <vt:lpstr>Το νερό είναι ένα πολύτιμο δώρο του Θεού</vt:lpstr>
      <vt:lpstr>Παρουσίαση του PowerPoint</vt:lpstr>
      <vt:lpstr>Παρουσίαση του PowerPoint</vt:lpstr>
      <vt:lpstr>Γράψτε για τη Γαλλική Επανάσταση </vt:lpstr>
      <vt:lpstr>Παρουσίαση του PowerPoint</vt:lpstr>
      <vt:lpstr>Παρουσίαση του PowerPoint</vt:lpstr>
      <vt:lpstr>Παρουσίαση του PowerPoint</vt:lpstr>
      <vt:lpstr>Σας αφηγούμαι ένα όνειρό 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δάσκαλος μίλησε για την Ελβετία. Ανακεφαλαιώστε τα σημαντικότερα σημεία της ομιλίας του.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TEI LARISA</dc:creator>
  <cp:lastModifiedBy>TEI LARISA</cp:lastModifiedBy>
  <cp:revision>105</cp:revision>
  <dcterms:created xsi:type="dcterms:W3CDTF">2016-04-06T19:44:25Z</dcterms:created>
  <dcterms:modified xsi:type="dcterms:W3CDTF">2016-04-23T17:58:35Z</dcterms:modified>
</cp:coreProperties>
</file>